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5"/>
  </p:notesMasterIdLst>
  <p:handoutMasterIdLst>
    <p:handoutMasterId r:id="rId16"/>
  </p:handoutMasterIdLst>
  <p:sldIdLst>
    <p:sldId id="258" r:id="rId2"/>
    <p:sldId id="276" r:id="rId3"/>
    <p:sldId id="283" r:id="rId4"/>
    <p:sldId id="277" r:id="rId5"/>
    <p:sldId id="282" r:id="rId6"/>
    <p:sldId id="284" r:id="rId7"/>
    <p:sldId id="285" r:id="rId8"/>
    <p:sldId id="286" r:id="rId9"/>
    <p:sldId id="287" r:id="rId10"/>
    <p:sldId id="288" r:id="rId11"/>
    <p:sldId id="290" r:id="rId12"/>
    <p:sldId id="280" r:id="rId13"/>
    <p:sldId id="267" r:id="rId14"/>
  </p:sldIdLst>
  <p:sldSz cx="9144000" cy="6858000" type="screen4x3"/>
  <p:notesSz cx="6858000" cy="9144000"/>
  <p:embeddedFontLst>
    <p:embeddedFont>
      <p:font typeface="Twinkl ExtraBold" pitchFamily="2" charset="0"/>
      <p:bold r:id="rId17"/>
    </p:embeddedFont>
    <p:embeddedFont>
      <p:font typeface="Sassoon Infant Rg" panose="02000503030000020003" charset="0"/>
      <p:regular r:id="rId18"/>
      <p:bold r:id="rId19"/>
    </p:embeddedFont>
    <p:embeddedFont>
      <p:font typeface="Twinkl SemiBold" pitchFamily="2" charset="0"/>
      <p:bold r:id="rId20"/>
    </p:embeddedFont>
    <p:embeddedFont>
      <p:font typeface="Twinkl" pitchFamily="2" charset="0"/>
      <p:regular r:id="rId21"/>
      <p:bold r:id="rId22"/>
    </p:embeddedFont>
    <p:embeddedFont>
      <p:font typeface="Calibri" panose="020F0502020204030204" pitchFamily="34" charset="0"/>
      <p:regular r:id="rId23"/>
      <p:bold r:id="rId24"/>
      <p:italic r:id="rId25"/>
      <p:boldItalic r:id="rId26"/>
    </p:embeddedFont>
  </p:embeddedFontLst>
  <p:defaultTextStyle>
    <a:defPPr>
      <a:defRPr lang="en-US"/>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p:defaultTextStyle>
  <p:extLst>
    <p:ext uri="{EFAFB233-063F-42B5-8137-9DF3F51BA10A}">
      <p15:sldGuideLst xmlns:p15="http://schemas.microsoft.com/office/powerpoint/2012/main">
        <p15:guide id="1" pos="2880">
          <p15:clr>
            <a:srgbClr val="A4A3A4"/>
          </p15:clr>
        </p15:guide>
        <p15:guide id="2" pos="5420">
          <p15:clr>
            <a:srgbClr val="A4A3A4"/>
          </p15:clr>
        </p15:guide>
        <p15:guide id="3" orient="horz" pos="595">
          <p15:clr>
            <a:srgbClr val="A4A3A4"/>
          </p15:clr>
        </p15:guide>
        <p15:guide id="4" orient="horz" pos="640">
          <p15:clr>
            <a:srgbClr val="A4A3A4"/>
          </p15:clr>
        </p15:guide>
        <p15:guide id="5" pos="5284">
          <p15:clr>
            <a:srgbClr val="A4A3A4"/>
          </p15:clr>
        </p15:guide>
        <p15:guide id="6" pos="136">
          <p15:clr>
            <a:srgbClr val="A4A3A4"/>
          </p15:clr>
        </p15:guide>
        <p15:guide id="7" orient="horz" pos="2137">
          <p15:clr>
            <a:srgbClr val="A4A3A4"/>
          </p15:clr>
        </p15:guide>
        <p15:guide id="8" orient="horz" pos="4133">
          <p15:clr>
            <a:srgbClr val="A4A3A4"/>
          </p15:clr>
        </p15:guide>
        <p15:guide id="9" orient="horz" pos="96">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0101"/>
    <a:srgbClr val="012420"/>
    <a:srgbClr val="00649C"/>
    <a:srgbClr val="D82233"/>
    <a:srgbClr val="009640"/>
    <a:srgbClr val="0E86C9"/>
    <a:srgbClr val="009386"/>
    <a:srgbClr val="ACDDFC"/>
    <a:srgbClr val="302524"/>
    <a:srgbClr val="4A35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990" y="108"/>
      </p:cViewPr>
      <p:guideLst>
        <p:guide pos="2880"/>
        <p:guide pos="5420"/>
        <p:guide orient="horz" pos="595"/>
        <p:guide orient="horz" pos="640"/>
        <p:guide pos="5284"/>
        <p:guide pos="136"/>
        <p:guide orient="horz" pos="2137"/>
        <p:guide orient="horz" pos="4133"/>
        <p:guide orient="horz" pos="96"/>
      </p:guideLst>
    </p:cSldViewPr>
  </p:slideViewPr>
  <p:notesTextViewPr>
    <p:cViewPr>
      <p:scale>
        <a:sx n="3" d="2"/>
        <a:sy n="3" d="2"/>
      </p:scale>
      <p:origin x="0" y="0"/>
    </p:cViewPr>
  </p:notesTextViewPr>
  <p:notesViewPr>
    <p:cSldViewPr snapToGrid="0">
      <p:cViewPr varScale="1">
        <p:scale>
          <a:sx n="87" d="100"/>
          <a:sy n="87" d="100"/>
        </p:scale>
        <p:origin x="2988"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font" Target="fonts/font4.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7.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B7698ECA-1F4A-4D68-97B8-04CC951719D5}" type="datetimeFigureOut">
              <a:rPr lang="en-GB"/>
              <a:pPr>
                <a:defRPr/>
              </a:pPr>
              <a:t>17/01/2020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CDE2D125-C55C-4784-9EF8-361A74DA7550}" type="slidenum">
              <a:rPr lang="en-GB"/>
              <a:pPr>
                <a:defRPr/>
              </a:pPr>
              <a:t>‹#›</a:t>
            </a:fld>
            <a:endParaRPr lang="en-GB"/>
          </a:p>
        </p:txBody>
      </p:sp>
    </p:spTree>
    <p:extLst>
      <p:ext uri="{BB962C8B-B14F-4D97-AF65-F5344CB8AC3E}">
        <p14:creationId xmlns:p14="http://schemas.microsoft.com/office/powerpoint/2010/main" val="29340944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459C99D2-0418-4023-AEFD-E1C5CBE258CB}" type="datetimeFigureOut">
              <a:rPr lang="en-GB"/>
              <a:pPr>
                <a:defRPr/>
              </a:pPr>
              <a:t>17/01/2020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0FDB0125-271B-4EE3-8FB1-8B73A49429F8}" type="slidenum">
              <a:rPr lang="en-GB"/>
              <a:pPr>
                <a:defRPr/>
              </a:pPr>
              <a:t>‹#›</a:t>
            </a:fld>
            <a:endParaRPr lang="en-GB"/>
          </a:p>
        </p:txBody>
      </p:sp>
    </p:spTree>
    <p:extLst>
      <p:ext uri="{BB962C8B-B14F-4D97-AF65-F5344CB8AC3E}">
        <p14:creationId xmlns:p14="http://schemas.microsoft.com/office/powerpoint/2010/main" val="16272470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Teacher Note - Please do not let the next video automatically play at the end of the clip. Please check the content in this link, including any comments, is suitable for your educational environment before showing. Twinkl accepts no responsibility for the content of third party websites. </a:t>
            </a:r>
          </a:p>
        </p:txBody>
      </p:sp>
      <p:sp>
        <p:nvSpPr>
          <p:cNvPr id="4" name="Slide Number Placeholder 3"/>
          <p:cNvSpPr>
            <a:spLocks noGrp="1"/>
          </p:cNvSpPr>
          <p:nvPr>
            <p:ph type="sldNum" sz="quarter" idx="5"/>
          </p:nvPr>
        </p:nvSpPr>
        <p:spPr/>
        <p:txBody>
          <a:bodyPr/>
          <a:lstStyle/>
          <a:p>
            <a:pPr>
              <a:defRPr/>
            </a:pPr>
            <a:fld id="{CCC9C751-68CC-4BB6-AF26-8B5B9D459725}" type="slidenum">
              <a:rPr lang="en-GB" smtClean="0"/>
              <a:pPr>
                <a:defRPr/>
              </a:pPr>
              <a:t>2</a:t>
            </a:fld>
            <a:endParaRPr lang="en-GB"/>
          </a:p>
        </p:txBody>
      </p:sp>
    </p:spTree>
    <p:extLst>
      <p:ext uri="{BB962C8B-B14F-4D97-AF65-F5344CB8AC3E}">
        <p14:creationId xmlns:p14="http://schemas.microsoft.com/office/powerpoint/2010/main" val="10544073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088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2" name="Rounded Rectangle 1"/>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3" name="Picture 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72438" y="5734050"/>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17020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Rounded Rectangle 2"/>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631700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6100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3" name="Rounded Rectangle 2"/>
          <p:cNvSpPr/>
          <p:nvPr userDrawn="1"/>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4" name="Rounded Rectangle 3"/>
          <p:cNvSpPr/>
          <p:nvPr userDrawn="1"/>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5" name="Title 1"/>
          <p:cNvSpPr txBox="1">
            <a:spLocks/>
          </p:cNvSpPr>
          <p:nvPr userDrawn="1"/>
        </p:nvSpPr>
        <p:spPr>
          <a:xfrm>
            <a:off x="628650" y="30718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Success Criteria</a:t>
            </a:r>
          </a:p>
        </p:txBody>
      </p:sp>
      <p:sp>
        <p:nvSpPr>
          <p:cNvPr id="6" name="Title 1"/>
          <p:cNvSpPr txBox="1">
            <a:spLocks/>
          </p:cNvSpPr>
          <p:nvPr userDrawn="1"/>
        </p:nvSpPr>
        <p:spPr>
          <a:xfrm>
            <a:off x="628650" y="7350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Aim</a:t>
            </a:r>
          </a:p>
        </p:txBody>
      </p:sp>
      <p:sp>
        <p:nvSpPr>
          <p:cNvPr id="7" name="Content Placeholder 15"/>
          <p:cNvSpPr txBox="1">
            <a:spLocks/>
          </p:cNvSpPr>
          <p:nvPr userDrawn="1"/>
        </p:nvSpPr>
        <p:spPr>
          <a:xfrm>
            <a:off x="628650" y="3467100"/>
            <a:ext cx="7886700" cy="1409700"/>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consectetur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pPr fontAlgn="auto">
              <a:spcAft>
                <a:spcPts val="0"/>
              </a:spcAft>
              <a:defRPr/>
            </a:pPr>
            <a:r>
              <a:rPr lang="en-GB" dirty="0">
                <a:latin typeface="Twinkl" pitchFamily="50" charset="0"/>
              </a:rPr>
              <a:t>Statement 2</a:t>
            </a:r>
          </a:p>
          <a:p>
            <a:pPr lvl="1" fontAlgn="auto">
              <a:spcAft>
                <a:spcPts val="0"/>
              </a:spcAft>
              <a:defRPr/>
            </a:pPr>
            <a:r>
              <a:rPr lang="en-GB" dirty="0">
                <a:latin typeface="Twinkl" pitchFamily="50" charset="0"/>
              </a:rPr>
              <a:t>Sub statement</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263661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0507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Rounded Rectangle 1"/>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Tree>
    <p:extLst>
      <p:ext uri="{BB962C8B-B14F-4D97-AF65-F5344CB8AC3E}">
        <p14:creationId xmlns:p14="http://schemas.microsoft.com/office/powerpoint/2010/main" val="2728765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Rounded Rectangle 1"/>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Tree>
    <p:extLst>
      <p:ext uri="{BB962C8B-B14F-4D97-AF65-F5344CB8AC3E}">
        <p14:creationId xmlns:p14="http://schemas.microsoft.com/office/powerpoint/2010/main" val="2223186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0">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Lst>
  <p:txStyles>
    <p:titleStyle>
      <a:lvl1pPr algn="l" rtl="0" eaLnBrk="1" fontAlgn="base" hangingPunct="1">
        <a:lnSpc>
          <a:spcPct val="90000"/>
        </a:lnSpc>
        <a:spcBef>
          <a:spcPct val="0"/>
        </a:spcBef>
        <a:spcAft>
          <a:spcPct val="0"/>
        </a:spcAft>
        <a:defRPr sz="4000" b="1" kern="1200">
          <a:solidFill>
            <a:srgbClr val="1C1C1C"/>
          </a:solidFill>
          <a:latin typeface="Twinkl" pitchFamily="50" charset="0"/>
          <a:ea typeface="+mj-ea"/>
          <a:cs typeface="+mj-cs"/>
        </a:defRPr>
      </a:lvl1pPr>
      <a:lvl2pPr algn="l" rtl="0" eaLnBrk="1" fontAlgn="base" hangingPunct="1">
        <a:lnSpc>
          <a:spcPct val="90000"/>
        </a:lnSpc>
        <a:spcBef>
          <a:spcPct val="0"/>
        </a:spcBef>
        <a:spcAft>
          <a:spcPct val="0"/>
        </a:spcAft>
        <a:defRPr sz="4000" b="1">
          <a:solidFill>
            <a:srgbClr val="1C1C1C"/>
          </a:solidFill>
          <a:latin typeface="Twinkl" pitchFamily="2" charset="0"/>
        </a:defRPr>
      </a:lvl2pPr>
      <a:lvl3pPr algn="l" rtl="0" eaLnBrk="1" fontAlgn="base" hangingPunct="1">
        <a:lnSpc>
          <a:spcPct val="90000"/>
        </a:lnSpc>
        <a:spcBef>
          <a:spcPct val="0"/>
        </a:spcBef>
        <a:spcAft>
          <a:spcPct val="0"/>
        </a:spcAft>
        <a:defRPr sz="4000" b="1">
          <a:solidFill>
            <a:srgbClr val="1C1C1C"/>
          </a:solidFill>
          <a:latin typeface="Twinkl" pitchFamily="2" charset="0"/>
        </a:defRPr>
      </a:lvl3pPr>
      <a:lvl4pPr algn="l" rtl="0" eaLnBrk="1" fontAlgn="base" hangingPunct="1">
        <a:lnSpc>
          <a:spcPct val="90000"/>
        </a:lnSpc>
        <a:spcBef>
          <a:spcPct val="0"/>
        </a:spcBef>
        <a:spcAft>
          <a:spcPct val="0"/>
        </a:spcAft>
        <a:defRPr sz="4000" b="1">
          <a:solidFill>
            <a:srgbClr val="1C1C1C"/>
          </a:solidFill>
          <a:latin typeface="Twinkl" pitchFamily="2" charset="0"/>
        </a:defRPr>
      </a:lvl4pPr>
      <a:lvl5pPr algn="l" rtl="0" eaLnBrk="1" fontAlgn="base" hangingPunct="1">
        <a:lnSpc>
          <a:spcPct val="90000"/>
        </a:lnSpc>
        <a:spcBef>
          <a:spcPct val="0"/>
        </a:spcBef>
        <a:spcAft>
          <a:spcPct val="0"/>
        </a:spcAft>
        <a:defRPr sz="4000" b="1">
          <a:solidFill>
            <a:srgbClr val="1C1C1C"/>
          </a:solidFill>
          <a:latin typeface="Twinkl" pitchFamily="2" charset="0"/>
        </a:defRPr>
      </a:lvl5pPr>
      <a:lvl6pPr marL="457200" algn="l" rtl="0" eaLnBrk="1" fontAlgn="base" hangingPunct="1">
        <a:lnSpc>
          <a:spcPct val="90000"/>
        </a:lnSpc>
        <a:spcBef>
          <a:spcPct val="0"/>
        </a:spcBef>
        <a:spcAft>
          <a:spcPct val="0"/>
        </a:spcAft>
        <a:defRPr sz="4000" b="1">
          <a:solidFill>
            <a:srgbClr val="1C1C1C"/>
          </a:solidFill>
          <a:latin typeface="Twinkl" pitchFamily="2" charset="0"/>
        </a:defRPr>
      </a:lvl6pPr>
      <a:lvl7pPr marL="914400" algn="l" rtl="0" eaLnBrk="1" fontAlgn="base" hangingPunct="1">
        <a:lnSpc>
          <a:spcPct val="90000"/>
        </a:lnSpc>
        <a:spcBef>
          <a:spcPct val="0"/>
        </a:spcBef>
        <a:spcAft>
          <a:spcPct val="0"/>
        </a:spcAft>
        <a:defRPr sz="4000" b="1">
          <a:solidFill>
            <a:srgbClr val="1C1C1C"/>
          </a:solidFill>
          <a:latin typeface="Twinkl" pitchFamily="2" charset="0"/>
        </a:defRPr>
      </a:lvl7pPr>
      <a:lvl8pPr marL="1371600" algn="l" rtl="0" eaLnBrk="1" fontAlgn="base" hangingPunct="1">
        <a:lnSpc>
          <a:spcPct val="90000"/>
        </a:lnSpc>
        <a:spcBef>
          <a:spcPct val="0"/>
        </a:spcBef>
        <a:spcAft>
          <a:spcPct val="0"/>
        </a:spcAft>
        <a:defRPr sz="4000" b="1">
          <a:solidFill>
            <a:srgbClr val="1C1C1C"/>
          </a:solidFill>
          <a:latin typeface="Twinkl" pitchFamily="2" charset="0"/>
        </a:defRPr>
      </a:lvl8pPr>
      <a:lvl9pPr marL="1828800" algn="l" rtl="0" eaLnBrk="1" fontAlgn="base" hangingPunct="1">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Sassoon Infant Rg" panose="02000503030000020003" pitchFamily="50" charset="0"/>
          <a:cs typeface="Sassoon Infant Rg"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Sassoon Infant Rg"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2.pn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9.png"/><Relationship Id="rId3" Type="http://schemas.openxmlformats.org/officeDocument/2006/relationships/slide" Target="slide10.xml"/><Relationship Id="rId7" Type="http://schemas.openxmlformats.org/officeDocument/2006/relationships/slide" Target="slide4.xml"/><Relationship Id="rId12"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5.jpeg"/><Relationship Id="rId11" Type="http://schemas.openxmlformats.org/officeDocument/2006/relationships/image" Target="../media/image7.png"/><Relationship Id="rId5" Type="http://schemas.openxmlformats.org/officeDocument/2006/relationships/slide" Target="slide3.xml"/><Relationship Id="rId10" Type="http://schemas.openxmlformats.org/officeDocument/2006/relationships/image" Target="../media/image6.png"/><Relationship Id="rId4" Type="http://schemas.openxmlformats.org/officeDocument/2006/relationships/slide" Target="slide12.xml"/><Relationship Id="rId9" Type="http://schemas.openxmlformats.org/officeDocument/2006/relationships/slide" Target="slide8.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4.jpg"/><Relationship Id="rId13" Type="http://schemas.openxmlformats.org/officeDocument/2006/relationships/image" Target="../media/image19.png"/><Relationship Id="rId3" Type="http://schemas.openxmlformats.org/officeDocument/2006/relationships/slide" Target="slide4.xml"/><Relationship Id="rId7" Type="http://schemas.openxmlformats.org/officeDocument/2006/relationships/slide" Target="slide5.xml"/><Relationship Id="rId12"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slide" Target="slide2.xml"/><Relationship Id="rId10" Type="http://schemas.openxmlformats.org/officeDocument/2006/relationships/image" Target="../media/image16.png"/><Relationship Id="rId4" Type="http://schemas.openxmlformats.org/officeDocument/2006/relationships/image" Target="../media/image12.png"/><Relationship Id="rId9" Type="http://schemas.openxmlformats.org/officeDocument/2006/relationships/image" Target="../media/image15.png"/><Relationship Id="rId1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 Target="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slide" Target="slide4.xml"/><Relationship Id="rId7" Type="http://schemas.openxmlformats.org/officeDocument/2006/relationships/slide" Target="slide7.xml"/><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25.png"/><Relationship Id="rId5" Type="http://schemas.openxmlformats.org/officeDocument/2006/relationships/slide" Target="slide2.xml"/><Relationship Id="rId10" Type="http://schemas.openxmlformats.org/officeDocument/2006/relationships/image" Target="../media/image24.png"/><Relationship Id="rId4" Type="http://schemas.openxmlformats.org/officeDocument/2006/relationships/image" Target="../media/image12.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slide" Target="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slide" Target="slide4.xml"/><Relationship Id="rId7" Type="http://schemas.openxmlformats.org/officeDocument/2006/relationships/slide" Target="slide9.xml"/><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30.png"/><Relationship Id="rId5" Type="http://schemas.openxmlformats.org/officeDocument/2006/relationships/slide" Target="slide2.xml"/><Relationship Id="rId10" Type="http://schemas.openxmlformats.org/officeDocument/2006/relationships/image" Target="../media/image29.png"/><Relationship Id="rId4" Type="http://schemas.openxmlformats.org/officeDocument/2006/relationships/image" Target="../media/image12.pn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 Target="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365481"/>
            <a:ext cx="9144000" cy="1231106"/>
          </a:xfrm>
          <a:prstGeom prst="rect">
            <a:avLst/>
          </a:prstGeom>
          <a:noFill/>
        </p:spPr>
        <p:txBody>
          <a:bodyPr wrap="square" lIns="0" tIns="0" rIns="0" bIns="0" spcCol="360000">
            <a:spAutoFit/>
          </a:bodyPr>
          <a:lstStyle/>
          <a:p>
            <a:pPr algn="ctr" eaLnBrk="1" fontAlgn="auto" hangingPunct="1">
              <a:spcBef>
                <a:spcPts val="0"/>
              </a:spcBef>
              <a:spcAft>
                <a:spcPts val="1200"/>
              </a:spcAft>
              <a:defRPr/>
            </a:pPr>
            <a:r>
              <a:rPr lang="en-GB" sz="8000" b="1" dirty="0">
                <a:ln w="12700" cap="rnd" cmpd="sng">
                  <a:solidFill>
                    <a:sysClr val="windowText" lastClr="000000"/>
                  </a:solidFill>
                </a:ln>
                <a:solidFill>
                  <a:schemeClr val="bg1"/>
                </a:solidFill>
                <a:latin typeface="Twinkl ExtraBold" pitchFamily="2" charset="0"/>
              </a:rPr>
              <a:t>Impossible Row</a:t>
            </a:r>
          </a:p>
        </p:txBody>
      </p:sp>
      <p:sp>
        <p:nvSpPr>
          <p:cNvPr id="3" name="TextBox 2"/>
          <p:cNvSpPr txBox="1"/>
          <p:nvPr/>
        </p:nvSpPr>
        <p:spPr>
          <a:xfrm>
            <a:off x="973667" y="2596587"/>
            <a:ext cx="7196667" cy="1231106"/>
          </a:xfrm>
          <a:prstGeom prst="rect">
            <a:avLst/>
          </a:prstGeom>
          <a:noFill/>
        </p:spPr>
        <p:txBody>
          <a:bodyPr lIns="0" tIns="0" rIns="0" bIns="0" spcCol="360000">
            <a:spAutoFit/>
          </a:bodyPr>
          <a:lstStyle/>
          <a:p>
            <a:pPr algn="ctr" eaLnBrk="1" fontAlgn="auto" hangingPunct="1">
              <a:spcBef>
                <a:spcPts val="0"/>
              </a:spcBef>
              <a:spcAft>
                <a:spcPts val="1200"/>
              </a:spcAft>
              <a:defRPr/>
            </a:pPr>
            <a:r>
              <a:rPr lang="en-GB" sz="4000" b="1" dirty="0">
                <a:ln w="12700" cap="rnd" cmpd="sng">
                  <a:solidFill>
                    <a:sysClr val="windowText" lastClr="000000"/>
                  </a:solidFill>
                </a:ln>
                <a:solidFill>
                  <a:schemeClr val="bg1"/>
                </a:solidFill>
                <a:latin typeface="Twinkl ExtraBold" pitchFamily="2" charset="0"/>
              </a:rPr>
              <a:t>Team Become the First Ever to Row to Antarctica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p:cNvSpPr/>
          <p:nvPr/>
        </p:nvSpPr>
        <p:spPr>
          <a:xfrm>
            <a:off x="207848" y="333403"/>
            <a:ext cx="8726533" cy="6180844"/>
          </a:xfrm>
          <a:custGeom>
            <a:avLst/>
            <a:gdLst>
              <a:gd name="connsiteX0" fmla="*/ 15368 w 8736746"/>
              <a:gd name="connsiteY0" fmla="*/ 23053 h 6185647"/>
              <a:gd name="connsiteX1" fmla="*/ 30736 w 8736746"/>
              <a:gd name="connsiteY1" fmla="*/ 315046 h 6185647"/>
              <a:gd name="connsiteX2" fmla="*/ 38420 w 8736746"/>
              <a:gd name="connsiteY2" fmla="*/ 583987 h 6185647"/>
              <a:gd name="connsiteX3" fmla="*/ 38420 w 8736746"/>
              <a:gd name="connsiteY3" fmla="*/ 776088 h 6185647"/>
              <a:gd name="connsiteX4" fmla="*/ 15368 w 8736746"/>
              <a:gd name="connsiteY4" fmla="*/ 937453 h 6185647"/>
              <a:gd name="connsiteX5" fmla="*/ 23052 w 8736746"/>
              <a:gd name="connsiteY5" fmla="*/ 1398495 h 6185647"/>
              <a:gd name="connsiteX6" fmla="*/ 23052 w 8736746"/>
              <a:gd name="connsiteY6" fmla="*/ 1913325 h 6185647"/>
              <a:gd name="connsiteX7" fmla="*/ 0 w 8736746"/>
              <a:gd name="connsiteY7" fmla="*/ 2159214 h 6185647"/>
              <a:gd name="connsiteX8" fmla="*/ 15368 w 8736746"/>
              <a:gd name="connsiteY8" fmla="*/ 2481943 h 6185647"/>
              <a:gd name="connsiteX9" fmla="*/ 23052 w 8736746"/>
              <a:gd name="connsiteY9" fmla="*/ 2981405 h 6185647"/>
              <a:gd name="connsiteX10" fmla="*/ 23052 w 8736746"/>
              <a:gd name="connsiteY10" fmla="*/ 3411711 h 6185647"/>
              <a:gd name="connsiteX11" fmla="*/ 23052 w 8736746"/>
              <a:gd name="connsiteY11" fmla="*/ 3803597 h 6185647"/>
              <a:gd name="connsiteX12" fmla="*/ 0 w 8736746"/>
              <a:gd name="connsiteY12" fmla="*/ 4011066 h 6185647"/>
              <a:gd name="connsiteX13" fmla="*/ 7684 w 8736746"/>
              <a:gd name="connsiteY13" fmla="*/ 4172431 h 6185647"/>
              <a:gd name="connsiteX14" fmla="*/ 15368 w 8736746"/>
              <a:gd name="connsiteY14" fmla="*/ 4341479 h 6185647"/>
              <a:gd name="connsiteX15" fmla="*/ 15368 w 8736746"/>
              <a:gd name="connsiteY15" fmla="*/ 4564316 h 6185647"/>
              <a:gd name="connsiteX16" fmla="*/ 0 w 8736746"/>
              <a:gd name="connsiteY16" fmla="*/ 4779469 h 6185647"/>
              <a:gd name="connsiteX17" fmla="*/ 23052 w 8736746"/>
              <a:gd name="connsiteY17" fmla="*/ 4925466 h 6185647"/>
              <a:gd name="connsiteX18" fmla="*/ 15368 w 8736746"/>
              <a:gd name="connsiteY18" fmla="*/ 5417244 h 6185647"/>
              <a:gd name="connsiteX19" fmla="*/ 15368 w 8736746"/>
              <a:gd name="connsiteY19" fmla="*/ 5824498 h 6185647"/>
              <a:gd name="connsiteX20" fmla="*/ 23052 w 8736746"/>
              <a:gd name="connsiteY20" fmla="*/ 6039651 h 6185647"/>
              <a:gd name="connsiteX21" fmla="*/ 23052 w 8736746"/>
              <a:gd name="connsiteY21" fmla="*/ 6170279 h 6185647"/>
              <a:gd name="connsiteX22" fmla="*/ 968188 w 8736746"/>
              <a:gd name="connsiteY22" fmla="*/ 6170279 h 6185647"/>
              <a:gd name="connsiteX23" fmla="*/ 1728907 w 8736746"/>
              <a:gd name="connsiteY23" fmla="*/ 6154911 h 6185647"/>
              <a:gd name="connsiteX24" fmla="*/ 1967113 w 8736746"/>
              <a:gd name="connsiteY24" fmla="*/ 6162595 h 6185647"/>
              <a:gd name="connsiteX25" fmla="*/ 2159213 w 8736746"/>
              <a:gd name="connsiteY25" fmla="*/ 6170279 h 6185647"/>
              <a:gd name="connsiteX26" fmla="*/ 2451207 w 8736746"/>
              <a:gd name="connsiteY26" fmla="*/ 6177963 h 6185647"/>
              <a:gd name="connsiteX27" fmla="*/ 3096665 w 8736746"/>
              <a:gd name="connsiteY27" fmla="*/ 6177963 h 6185647"/>
              <a:gd name="connsiteX28" fmla="*/ 3811281 w 8736746"/>
              <a:gd name="connsiteY28" fmla="*/ 6185647 h 6185647"/>
              <a:gd name="connsiteX29" fmla="*/ 4633472 w 8736746"/>
              <a:gd name="connsiteY29" fmla="*/ 6185647 h 6185647"/>
              <a:gd name="connsiteX30" fmla="*/ 5125250 w 8736746"/>
              <a:gd name="connsiteY30" fmla="*/ 6170279 h 6185647"/>
              <a:gd name="connsiteX31" fmla="*/ 5593976 w 8736746"/>
              <a:gd name="connsiteY31" fmla="*/ 6177963 h 6185647"/>
              <a:gd name="connsiteX32" fmla="*/ 6070386 w 8736746"/>
              <a:gd name="connsiteY32" fmla="*/ 6177963 h 6185647"/>
              <a:gd name="connsiteX33" fmla="*/ 6715845 w 8736746"/>
              <a:gd name="connsiteY33" fmla="*/ 6185647 h 6185647"/>
              <a:gd name="connsiteX34" fmla="*/ 7499617 w 8736746"/>
              <a:gd name="connsiteY34" fmla="*/ 6177963 h 6185647"/>
              <a:gd name="connsiteX35" fmla="*/ 7860766 w 8736746"/>
              <a:gd name="connsiteY35" fmla="*/ 6154911 h 6185647"/>
              <a:gd name="connsiteX36" fmla="*/ 8329492 w 8736746"/>
              <a:gd name="connsiteY36" fmla="*/ 6170279 h 6185647"/>
              <a:gd name="connsiteX37" fmla="*/ 8706010 w 8736746"/>
              <a:gd name="connsiteY37" fmla="*/ 6177963 h 6185647"/>
              <a:gd name="connsiteX38" fmla="*/ 8721378 w 8736746"/>
              <a:gd name="connsiteY38" fmla="*/ 3949594 h 6185647"/>
              <a:gd name="connsiteX39" fmla="*/ 8721378 w 8736746"/>
              <a:gd name="connsiteY39" fmla="*/ 2289842 h 6185647"/>
              <a:gd name="connsiteX40" fmla="*/ 8736746 w 8736746"/>
              <a:gd name="connsiteY40" fmla="*/ 1629016 h 6185647"/>
              <a:gd name="connsiteX41" fmla="*/ 8713694 w 8736746"/>
              <a:gd name="connsiteY41" fmla="*/ 1198710 h 6185647"/>
              <a:gd name="connsiteX42" fmla="*/ 8729062 w 8736746"/>
              <a:gd name="connsiteY42" fmla="*/ 714616 h 6185647"/>
              <a:gd name="connsiteX43" fmla="*/ 8721378 w 8736746"/>
              <a:gd name="connsiteY43" fmla="*/ 30737 h 6185647"/>
              <a:gd name="connsiteX44" fmla="*/ 8398649 w 8736746"/>
              <a:gd name="connsiteY44" fmla="*/ 7684 h 6185647"/>
              <a:gd name="connsiteX45" fmla="*/ 7699402 w 8736746"/>
              <a:gd name="connsiteY45" fmla="*/ 15368 h 6185647"/>
              <a:gd name="connsiteX46" fmla="*/ 7130783 w 8736746"/>
              <a:gd name="connsiteY46" fmla="*/ 15368 h 6185647"/>
              <a:gd name="connsiteX47" fmla="*/ 6316276 w 8736746"/>
              <a:gd name="connsiteY47" fmla="*/ 0 h 6185647"/>
              <a:gd name="connsiteX48" fmla="*/ 6062702 w 8736746"/>
              <a:gd name="connsiteY48" fmla="*/ 30737 h 6185647"/>
              <a:gd name="connsiteX49" fmla="*/ 5447980 w 8736746"/>
              <a:gd name="connsiteY49" fmla="*/ 23053 h 6185647"/>
              <a:gd name="connsiteX50" fmla="*/ 4917781 w 8736746"/>
              <a:gd name="connsiteY50" fmla="*/ 23053 h 6185647"/>
              <a:gd name="connsiteX51" fmla="*/ 4502844 w 8736746"/>
              <a:gd name="connsiteY51" fmla="*/ 7684 h 6185647"/>
              <a:gd name="connsiteX52" fmla="*/ 3888121 w 8736746"/>
              <a:gd name="connsiteY52" fmla="*/ 15368 h 6185647"/>
              <a:gd name="connsiteX53" fmla="*/ 3573076 w 8736746"/>
              <a:gd name="connsiteY53" fmla="*/ 30737 h 6185647"/>
              <a:gd name="connsiteX54" fmla="*/ 3219610 w 8736746"/>
              <a:gd name="connsiteY54" fmla="*/ 23053 h 6185647"/>
              <a:gd name="connsiteX55" fmla="*/ 2574151 w 8736746"/>
              <a:gd name="connsiteY55" fmla="*/ 30737 h 6185647"/>
              <a:gd name="connsiteX56" fmla="*/ 2243738 w 8736746"/>
              <a:gd name="connsiteY56" fmla="*/ 15368 h 6185647"/>
              <a:gd name="connsiteX57" fmla="*/ 1598279 w 8736746"/>
              <a:gd name="connsiteY57" fmla="*/ 23053 h 6185647"/>
              <a:gd name="connsiteX58" fmla="*/ 706931 w 8736746"/>
              <a:gd name="connsiteY58" fmla="*/ 30737 h 6185647"/>
              <a:gd name="connsiteX59" fmla="*/ 15368 w 8736746"/>
              <a:gd name="connsiteY59" fmla="*/ 23053 h 6185647"/>
              <a:gd name="connsiteX0" fmla="*/ 146453 w 8736746"/>
              <a:gd name="connsiteY0" fmla="*/ 112575 h 6185647"/>
              <a:gd name="connsiteX1" fmla="*/ 30736 w 8736746"/>
              <a:gd name="connsiteY1" fmla="*/ 315046 h 6185647"/>
              <a:gd name="connsiteX2" fmla="*/ 38420 w 8736746"/>
              <a:gd name="connsiteY2" fmla="*/ 583987 h 6185647"/>
              <a:gd name="connsiteX3" fmla="*/ 38420 w 8736746"/>
              <a:gd name="connsiteY3" fmla="*/ 776088 h 6185647"/>
              <a:gd name="connsiteX4" fmla="*/ 15368 w 8736746"/>
              <a:gd name="connsiteY4" fmla="*/ 937453 h 6185647"/>
              <a:gd name="connsiteX5" fmla="*/ 23052 w 8736746"/>
              <a:gd name="connsiteY5" fmla="*/ 1398495 h 6185647"/>
              <a:gd name="connsiteX6" fmla="*/ 23052 w 8736746"/>
              <a:gd name="connsiteY6" fmla="*/ 1913325 h 6185647"/>
              <a:gd name="connsiteX7" fmla="*/ 0 w 8736746"/>
              <a:gd name="connsiteY7" fmla="*/ 2159214 h 6185647"/>
              <a:gd name="connsiteX8" fmla="*/ 15368 w 8736746"/>
              <a:gd name="connsiteY8" fmla="*/ 2481943 h 6185647"/>
              <a:gd name="connsiteX9" fmla="*/ 23052 w 8736746"/>
              <a:gd name="connsiteY9" fmla="*/ 2981405 h 6185647"/>
              <a:gd name="connsiteX10" fmla="*/ 23052 w 8736746"/>
              <a:gd name="connsiteY10" fmla="*/ 3411711 h 6185647"/>
              <a:gd name="connsiteX11" fmla="*/ 23052 w 8736746"/>
              <a:gd name="connsiteY11" fmla="*/ 3803597 h 6185647"/>
              <a:gd name="connsiteX12" fmla="*/ 0 w 8736746"/>
              <a:gd name="connsiteY12" fmla="*/ 4011066 h 6185647"/>
              <a:gd name="connsiteX13" fmla="*/ 7684 w 8736746"/>
              <a:gd name="connsiteY13" fmla="*/ 4172431 h 6185647"/>
              <a:gd name="connsiteX14" fmla="*/ 15368 w 8736746"/>
              <a:gd name="connsiteY14" fmla="*/ 4341479 h 6185647"/>
              <a:gd name="connsiteX15" fmla="*/ 15368 w 8736746"/>
              <a:gd name="connsiteY15" fmla="*/ 4564316 h 6185647"/>
              <a:gd name="connsiteX16" fmla="*/ 0 w 8736746"/>
              <a:gd name="connsiteY16" fmla="*/ 4779469 h 6185647"/>
              <a:gd name="connsiteX17" fmla="*/ 23052 w 8736746"/>
              <a:gd name="connsiteY17" fmla="*/ 4925466 h 6185647"/>
              <a:gd name="connsiteX18" fmla="*/ 15368 w 8736746"/>
              <a:gd name="connsiteY18" fmla="*/ 5417244 h 6185647"/>
              <a:gd name="connsiteX19" fmla="*/ 15368 w 8736746"/>
              <a:gd name="connsiteY19" fmla="*/ 5824498 h 6185647"/>
              <a:gd name="connsiteX20" fmla="*/ 23052 w 8736746"/>
              <a:gd name="connsiteY20" fmla="*/ 6039651 h 6185647"/>
              <a:gd name="connsiteX21" fmla="*/ 23052 w 8736746"/>
              <a:gd name="connsiteY21" fmla="*/ 6170279 h 6185647"/>
              <a:gd name="connsiteX22" fmla="*/ 968188 w 8736746"/>
              <a:gd name="connsiteY22" fmla="*/ 6170279 h 6185647"/>
              <a:gd name="connsiteX23" fmla="*/ 1728907 w 8736746"/>
              <a:gd name="connsiteY23" fmla="*/ 6154911 h 6185647"/>
              <a:gd name="connsiteX24" fmla="*/ 1967113 w 8736746"/>
              <a:gd name="connsiteY24" fmla="*/ 6162595 h 6185647"/>
              <a:gd name="connsiteX25" fmla="*/ 2159213 w 8736746"/>
              <a:gd name="connsiteY25" fmla="*/ 6170279 h 6185647"/>
              <a:gd name="connsiteX26" fmla="*/ 2451207 w 8736746"/>
              <a:gd name="connsiteY26" fmla="*/ 6177963 h 6185647"/>
              <a:gd name="connsiteX27" fmla="*/ 3096665 w 8736746"/>
              <a:gd name="connsiteY27" fmla="*/ 6177963 h 6185647"/>
              <a:gd name="connsiteX28" fmla="*/ 3811281 w 8736746"/>
              <a:gd name="connsiteY28" fmla="*/ 6185647 h 6185647"/>
              <a:gd name="connsiteX29" fmla="*/ 4633472 w 8736746"/>
              <a:gd name="connsiteY29" fmla="*/ 6185647 h 6185647"/>
              <a:gd name="connsiteX30" fmla="*/ 5125250 w 8736746"/>
              <a:gd name="connsiteY30" fmla="*/ 6170279 h 6185647"/>
              <a:gd name="connsiteX31" fmla="*/ 5593976 w 8736746"/>
              <a:gd name="connsiteY31" fmla="*/ 6177963 h 6185647"/>
              <a:gd name="connsiteX32" fmla="*/ 6070386 w 8736746"/>
              <a:gd name="connsiteY32" fmla="*/ 6177963 h 6185647"/>
              <a:gd name="connsiteX33" fmla="*/ 6715845 w 8736746"/>
              <a:gd name="connsiteY33" fmla="*/ 6185647 h 6185647"/>
              <a:gd name="connsiteX34" fmla="*/ 7499617 w 8736746"/>
              <a:gd name="connsiteY34" fmla="*/ 6177963 h 6185647"/>
              <a:gd name="connsiteX35" fmla="*/ 7860766 w 8736746"/>
              <a:gd name="connsiteY35" fmla="*/ 6154911 h 6185647"/>
              <a:gd name="connsiteX36" fmla="*/ 8329492 w 8736746"/>
              <a:gd name="connsiteY36" fmla="*/ 6170279 h 6185647"/>
              <a:gd name="connsiteX37" fmla="*/ 8706010 w 8736746"/>
              <a:gd name="connsiteY37" fmla="*/ 6177963 h 6185647"/>
              <a:gd name="connsiteX38" fmla="*/ 8721378 w 8736746"/>
              <a:gd name="connsiteY38" fmla="*/ 3949594 h 6185647"/>
              <a:gd name="connsiteX39" fmla="*/ 8721378 w 8736746"/>
              <a:gd name="connsiteY39" fmla="*/ 2289842 h 6185647"/>
              <a:gd name="connsiteX40" fmla="*/ 8736746 w 8736746"/>
              <a:gd name="connsiteY40" fmla="*/ 1629016 h 6185647"/>
              <a:gd name="connsiteX41" fmla="*/ 8713694 w 8736746"/>
              <a:gd name="connsiteY41" fmla="*/ 1198710 h 6185647"/>
              <a:gd name="connsiteX42" fmla="*/ 8729062 w 8736746"/>
              <a:gd name="connsiteY42" fmla="*/ 714616 h 6185647"/>
              <a:gd name="connsiteX43" fmla="*/ 8721378 w 8736746"/>
              <a:gd name="connsiteY43" fmla="*/ 30737 h 6185647"/>
              <a:gd name="connsiteX44" fmla="*/ 8398649 w 8736746"/>
              <a:gd name="connsiteY44" fmla="*/ 7684 h 6185647"/>
              <a:gd name="connsiteX45" fmla="*/ 7699402 w 8736746"/>
              <a:gd name="connsiteY45" fmla="*/ 15368 h 6185647"/>
              <a:gd name="connsiteX46" fmla="*/ 7130783 w 8736746"/>
              <a:gd name="connsiteY46" fmla="*/ 15368 h 6185647"/>
              <a:gd name="connsiteX47" fmla="*/ 6316276 w 8736746"/>
              <a:gd name="connsiteY47" fmla="*/ 0 h 6185647"/>
              <a:gd name="connsiteX48" fmla="*/ 6062702 w 8736746"/>
              <a:gd name="connsiteY48" fmla="*/ 30737 h 6185647"/>
              <a:gd name="connsiteX49" fmla="*/ 5447980 w 8736746"/>
              <a:gd name="connsiteY49" fmla="*/ 23053 h 6185647"/>
              <a:gd name="connsiteX50" fmla="*/ 4917781 w 8736746"/>
              <a:gd name="connsiteY50" fmla="*/ 23053 h 6185647"/>
              <a:gd name="connsiteX51" fmla="*/ 4502844 w 8736746"/>
              <a:gd name="connsiteY51" fmla="*/ 7684 h 6185647"/>
              <a:gd name="connsiteX52" fmla="*/ 3888121 w 8736746"/>
              <a:gd name="connsiteY52" fmla="*/ 15368 h 6185647"/>
              <a:gd name="connsiteX53" fmla="*/ 3573076 w 8736746"/>
              <a:gd name="connsiteY53" fmla="*/ 30737 h 6185647"/>
              <a:gd name="connsiteX54" fmla="*/ 3219610 w 8736746"/>
              <a:gd name="connsiteY54" fmla="*/ 23053 h 6185647"/>
              <a:gd name="connsiteX55" fmla="*/ 2574151 w 8736746"/>
              <a:gd name="connsiteY55" fmla="*/ 30737 h 6185647"/>
              <a:gd name="connsiteX56" fmla="*/ 2243738 w 8736746"/>
              <a:gd name="connsiteY56" fmla="*/ 15368 h 6185647"/>
              <a:gd name="connsiteX57" fmla="*/ 1598279 w 8736746"/>
              <a:gd name="connsiteY57" fmla="*/ 23053 h 6185647"/>
              <a:gd name="connsiteX58" fmla="*/ 706931 w 8736746"/>
              <a:gd name="connsiteY58" fmla="*/ 30737 h 6185647"/>
              <a:gd name="connsiteX59" fmla="*/ 146453 w 8736746"/>
              <a:gd name="connsiteY59" fmla="*/ 112575 h 6185647"/>
              <a:gd name="connsiteX0" fmla="*/ 40946 w 8736746"/>
              <a:gd name="connsiteY0" fmla="*/ 35842 h 6185647"/>
              <a:gd name="connsiteX1" fmla="*/ 30736 w 8736746"/>
              <a:gd name="connsiteY1" fmla="*/ 315046 h 6185647"/>
              <a:gd name="connsiteX2" fmla="*/ 38420 w 8736746"/>
              <a:gd name="connsiteY2" fmla="*/ 583987 h 6185647"/>
              <a:gd name="connsiteX3" fmla="*/ 38420 w 8736746"/>
              <a:gd name="connsiteY3" fmla="*/ 776088 h 6185647"/>
              <a:gd name="connsiteX4" fmla="*/ 15368 w 8736746"/>
              <a:gd name="connsiteY4" fmla="*/ 937453 h 6185647"/>
              <a:gd name="connsiteX5" fmla="*/ 23052 w 8736746"/>
              <a:gd name="connsiteY5" fmla="*/ 1398495 h 6185647"/>
              <a:gd name="connsiteX6" fmla="*/ 23052 w 8736746"/>
              <a:gd name="connsiteY6" fmla="*/ 1913325 h 6185647"/>
              <a:gd name="connsiteX7" fmla="*/ 0 w 8736746"/>
              <a:gd name="connsiteY7" fmla="*/ 2159214 h 6185647"/>
              <a:gd name="connsiteX8" fmla="*/ 15368 w 8736746"/>
              <a:gd name="connsiteY8" fmla="*/ 2481943 h 6185647"/>
              <a:gd name="connsiteX9" fmla="*/ 23052 w 8736746"/>
              <a:gd name="connsiteY9" fmla="*/ 2981405 h 6185647"/>
              <a:gd name="connsiteX10" fmla="*/ 23052 w 8736746"/>
              <a:gd name="connsiteY10" fmla="*/ 3411711 h 6185647"/>
              <a:gd name="connsiteX11" fmla="*/ 23052 w 8736746"/>
              <a:gd name="connsiteY11" fmla="*/ 3803597 h 6185647"/>
              <a:gd name="connsiteX12" fmla="*/ 0 w 8736746"/>
              <a:gd name="connsiteY12" fmla="*/ 4011066 h 6185647"/>
              <a:gd name="connsiteX13" fmla="*/ 7684 w 8736746"/>
              <a:gd name="connsiteY13" fmla="*/ 4172431 h 6185647"/>
              <a:gd name="connsiteX14" fmla="*/ 15368 w 8736746"/>
              <a:gd name="connsiteY14" fmla="*/ 4341479 h 6185647"/>
              <a:gd name="connsiteX15" fmla="*/ 15368 w 8736746"/>
              <a:gd name="connsiteY15" fmla="*/ 4564316 h 6185647"/>
              <a:gd name="connsiteX16" fmla="*/ 0 w 8736746"/>
              <a:gd name="connsiteY16" fmla="*/ 4779469 h 6185647"/>
              <a:gd name="connsiteX17" fmla="*/ 23052 w 8736746"/>
              <a:gd name="connsiteY17" fmla="*/ 4925466 h 6185647"/>
              <a:gd name="connsiteX18" fmla="*/ 15368 w 8736746"/>
              <a:gd name="connsiteY18" fmla="*/ 5417244 h 6185647"/>
              <a:gd name="connsiteX19" fmla="*/ 15368 w 8736746"/>
              <a:gd name="connsiteY19" fmla="*/ 5824498 h 6185647"/>
              <a:gd name="connsiteX20" fmla="*/ 23052 w 8736746"/>
              <a:gd name="connsiteY20" fmla="*/ 6039651 h 6185647"/>
              <a:gd name="connsiteX21" fmla="*/ 23052 w 8736746"/>
              <a:gd name="connsiteY21" fmla="*/ 6170279 h 6185647"/>
              <a:gd name="connsiteX22" fmla="*/ 968188 w 8736746"/>
              <a:gd name="connsiteY22" fmla="*/ 6170279 h 6185647"/>
              <a:gd name="connsiteX23" fmla="*/ 1728907 w 8736746"/>
              <a:gd name="connsiteY23" fmla="*/ 6154911 h 6185647"/>
              <a:gd name="connsiteX24" fmla="*/ 1967113 w 8736746"/>
              <a:gd name="connsiteY24" fmla="*/ 6162595 h 6185647"/>
              <a:gd name="connsiteX25" fmla="*/ 2159213 w 8736746"/>
              <a:gd name="connsiteY25" fmla="*/ 6170279 h 6185647"/>
              <a:gd name="connsiteX26" fmla="*/ 2451207 w 8736746"/>
              <a:gd name="connsiteY26" fmla="*/ 6177963 h 6185647"/>
              <a:gd name="connsiteX27" fmla="*/ 3096665 w 8736746"/>
              <a:gd name="connsiteY27" fmla="*/ 6177963 h 6185647"/>
              <a:gd name="connsiteX28" fmla="*/ 3811281 w 8736746"/>
              <a:gd name="connsiteY28" fmla="*/ 6185647 h 6185647"/>
              <a:gd name="connsiteX29" fmla="*/ 4633472 w 8736746"/>
              <a:gd name="connsiteY29" fmla="*/ 6185647 h 6185647"/>
              <a:gd name="connsiteX30" fmla="*/ 5125250 w 8736746"/>
              <a:gd name="connsiteY30" fmla="*/ 6170279 h 6185647"/>
              <a:gd name="connsiteX31" fmla="*/ 5593976 w 8736746"/>
              <a:gd name="connsiteY31" fmla="*/ 6177963 h 6185647"/>
              <a:gd name="connsiteX32" fmla="*/ 6070386 w 8736746"/>
              <a:gd name="connsiteY32" fmla="*/ 6177963 h 6185647"/>
              <a:gd name="connsiteX33" fmla="*/ 6715845 w 8736746"/>
              <a:gd name="connsiteY33" fmla="*/ 6185647 h 6185647"/>
              <a:gd name="connsiteX34" fmla="*/ 7499617 w 8736746"/>
              <a:gd name="connsiteY34" fmla="*/ 6177963 h 6185647"/>
              <a:gd name="connsiteX35" fmla="*/ 7860766 w 8736746"/>
              <a:gd name="connsiteY35" fmla="*/ 6154911 h 6185647"/>
              <a:gd name="connsiteX36" fmla="*/ 8329492 w 8736746"/>
              <a:gd name="connsiteY36" fmla="*/ 6170279 h 6185647"/>
              <a:gd name="connsiteX37" fmla="*/ 8706010 w 8736746"/>
              <a:gd name="connsiteY37" fmla="*/ 6177963 h 6185647"/>
              <a:gd name="connsiteX38" fmla="*/ 8721378 w 8736746"/>
              <a:gd name="connsiteY38" fmla="*/ 3949594 h 6185647"/>
              <a:gd name="connsiteX39" fmla="*/ 8721378 w 8736746"/>
              <a:gd name="connsiteY39" fmla="*/ 2289842 h 6185647"/>
              <a:gd name="connsiteX40" fmla="*/ 8736746 w 8736746"/>
              <a:gd name="connsiteY40" fmla="*/ 1629016 h 6185647"/>
              <a:gd name="connsiteX41" fmla="*/ 8713694 w 8736746"/>
              <a:gd name="connsiteY41" fmla="*/ 1198710 h 6185647"/>
              <a:gd name="connsiteX42" fmla="*/ 8729062 w 8736746"/>
              <a:gd name="connsiteY42" fmla="*/ 714616 h 6185647"/>
              <a:gd name="connsiteX43" fmla="*/ 8721378 w 8736746"/>
              <a:gd name="connsiteY43" fmla="*/ 30737 h 6185647"/>
              <a:gd name="connsiteX44" fmla="*/ 8398649 w 8736746"/>
              <a:gd name="connsiteY44" fmla="*/ 7684 h 6185647"/>
              <a:gd name="connsiteX45" fmla="*/ 7699402 w 8736746"/>
              <a:gd name="connsiteY45" fmla="*/ 15368 h 6185647"/>
              <a:gd name="connsiteX46" fmla="*/ 7130783 w 8736746"/>
              <a:gd name="connsiteY46" fmla="*/ 15368 h 6185647"/>
              <a:gd name="connsiteX47" fmla="*/ 6316276 w 8736746"/>
              <a:gd name="connsiteY47" fmla="*/ 0 h 6185647"/>
              <a:gd name="connsiteX48" fmla="*/ 6062702 w 8736746"/>
              <a:gd name="connsiteY48" fmla="*/ 30737 h 6185647"/>
              <a:gd name="connsiteX49" fmla="*/ 5447980 w 8736746"/>
              <a:gd name="connsiteY49" fmla="*/ 23053 h 6185647"/>
              <a:gd name="connsiteX50" fmla="*/ 4917781 w 8736746"/>
              <a:gd name="connsiteY50" fmla="*/ 23053 h 6185647"/>
              <a:gd name="connsiteX51" fmla="*/ 4502844 w 8736746"/>
              <a:gd name="connsiteY51" fmla="*/ 7684 h 6185647"/>
              <a:gd name="connsiteX52" fmla="*/ 3888121 w 8736746"/>
              <a:gd name="connsiteY52" fmla="*/ 15368 h 6185647"/>
              <a:gd name="connsiteX53" fmla="*/ 3573076 w 8736746"/>
              <a:gd name="connsiteY53" fmla="*/ 30737 h 6185647"/>
              <a:gd name="connsiteX54" fmla="*/ 3219610 w 8736746"/>
              <a:gd name="connsiteY54" fmla="*/ 23053 h 6185647"/>
              <a:gd name="connsiteX55" fmla="*/ 2574151 w 8736746"/>
              <a:gd name="connsiteY55" fmla="*/ 30737 h 6185647"/>
              <a:gd name="connsiteX56" fmla="*/ 2243738 w 8736746"/>
              <a:gd name="connsiteY56" fmla="*/ 15368 h 6185647"/>
              <a:gd name="connsiteX57" fmla="*/ 1598279 w 8736746"/>
              <a:gd name="connsiteY57" fmla="*/ 23053 h 6185647"/>
              <a:gd name="connsiteX58" fmla="*/ 706931 w 8736746"/>
              <a:gd name="connsiteY58" fmla="*/ 30737 h 6185647"/>
              <a:gd name="connsiteX59" fmla="*/ 40946 w 8736746"/>
              <a:gd name="connsiteY59" fmla="*/ 35842 h 6185647"/>
              <a:gd name="connsiteX0" fmla="*/ 40946 w 8736746"/>
              <a:gd name="connsiteY0" fmla="*/ 35842 h 6185647"/>
              <a:gd name="connsiteX1" fmla="*/ 117060 w 8736746"/>
              <a:gd name="connsiteY1" fmla="*/ 324638 h 6185647"/>
              <a:gd name="connsiteX2" fmla="*/ 38420 w 8736746"/>
              <a:gd name="connsiteY2" fmla="*/ 583987 h 6185647"/>
              <a:gd name="connsiteX3" fmla="*/ 38420 w 8736746"/>
              <a:gd name="connsiteY3" fmla="*/ 776088 h 6185647"/>
              <a:gd name="connsiteX4" fmla="*/ 15368 w 8736746"/>
              <a:gd name="connsiteY4" fmla="*/ 937453 h 6185647"/>
              <a:gd name="connsiteX5" fmla="*/ 23052 w 8736746"/>
              <a:gd name="connsiteY5" fmla="*/ 1398495 h 6185647"/>
              <a:gd name="connsiteX6" fmla="*/ 23052 w 8736746"/>
              <a:gd name="connsiteY6" fmla="*/ 1913325 h 6185647"/>
              <a:gd name="connsiteX7" fmla="*/ 0 w 8736746"/>
              <a:gd name="connsiteY7" fmla="*/ 2159214 h 6185647"/>
              <a:gd name="connsiteX8" fmla="*/ 15368 w 8736746"/>
              <a:gd name="connsiteY8" fmla="*/ 2481943 h 6185647"/>
              <a:gd name="connsiteX9" fmla="*/ 23052 w 8736746"/>
              <a:gd name="connsiteY9" fmla="*/ 2981405 h 6185647"/>
              <a:gd name="connsiteX10" fmla="*/ 23052 w 8736746"/>
              <a:gd name="connsiteY10" fmla="*/ 3411711 h 6185647"/>
              <a:gd name="connsiteX11" fmla="*/ 23052 w 8736746"/>
              <a:gd name="connsiteY11" fmla="*/ 3803597 h 6185647"/>
              <a:gd name="connsiteX12" fmla="*/ 0 w 8736746"/>
              <a:gd name="connsiteY12" fmla="*/ 4011066 h 6185647"/>
              <a:gd name="connsiteX13" fmla="*/ 7684 w 8736746"/>
              <a:gd name="connsiteY13" fmla="*/ 4172431 h 6185647"/>
              <a:gd name="connsiteX14" fmla="*/ 15368 w 8736746"/>
              <a:gd name="connsiteY14" fmla="*/ 4341479 h 6185647"/>
              <a:gd name="connsiteX15" fmla="*/ 15368 w 8736746"/>
              <a:gd name="connsiteY15" fmla="*/ 4564316 h 6185647"/>
              <a:gd name="connsiteX16" fmla="*/ 0 w 8736746"/>
              <a:gd name="connsiteY16" fmla="*/ 4779469 h 6185647"/>
              <a:gd name="connsiteX17" fmla="*/ 23052 w 8736746"/>
              <a:gd name="connsiteY17" fmla="*/ 4925466 h 6185647"/>
              <a:gd name="connsiteX18" fmla="*/ 15368 w 8736746"/>
              <a:gd name="connsiteY18" fmla="*/ 5417244 h 6185647"/>
              <a:gd name="connsiteX19" fmla="*/ 15368 w 8736746"/>
              <a:gd name="connsiteY19" fmla="*/ 5824498 h 6185647"/>
              <a:gd name="connsiteX20" fmla="*/ 23052 w 8736746"/>
              <a:gd name="connsiteY20" fmla="*/ 6039651 h 6185647"/>
              <a:gd name="connsiteX21" fmla="*/ 23052 w 8736746"/>
              <a:gd name="connsiteY21" fmla="*/ 6170279 h 6185647"/>
              <a:gd name="connsiteX22" fmla="*/ 968188 w 8736746"/>
              <a:gd name="connsiteY22" fmla="*/ 6170279 h 6185647"/>
              <a:gd name="connsiteX23" fmla="*/ 1728907 w 8736746"/>
              <a:gd name="connsiteY23" fmla="*/ 6154911 h 6185647"/>
              <a:gd name="connsiteX24" fmla="*/ 1967113 w 8736746"/>
              <a:gd name="connsiteY24" fmla="*/ 6162595 h 6185647"/>
              <a:gd name="connsiteX25" fmla="*/ 2159213 w 8736746"/>
              <a:gd name="connsiteY25" fmla="*/ 6170279 h 6185647"/>
              <a:gd name="connsiteX26" fmla="*/ 2451207 w 8736746"/>
              <a:gd name="connsiteY26" fmla="*/ 6177963 h 6185647"/>
              <a:gd name="connsiteX27" fmla="*/ 3096665 w 8736746"/>
              <a:gd name="connsiteY27" fmla="*/ 6177963 h 6185647"/>
              <a:gd name="connsiteX28" fmla="*/ 3811281 w 8736746"/>
              <a:gd name="connsiteY28" fmla="*/ 6185647 h 6185647"/>
              <a:gd name="connsiteX29" fmla="*/ 4633472 w 8736746"/>
              <a:gd name="connsiteY29" fmla="*/ 6185647 h 6185647"/>
              <a:gd name="connsiteX30" fmla="*/ 5125250 w 8736746"/>
              <a:gd name="connsiteY30" fmla="*/ 6170279 h 6185647"/>
              <a:gd name="connsiteX31" fmla="*/ 5593976 w 8736746"/>
              <a:gd name="connsiteY31" fmla="*/ 6177963 h 6185647"/>
              <a:gd name="connsiteX32" fmla="*/ 6070386 w 8736746"/>
              <a:gd name="connsiteY32" fmla="*/ 6177963 h 6185647"/>
              <a:gd name="connsiteX33" fmla="*/ 6715845 w 8736746"/>
              <a:gd name="connsiteY33" fmla="*/ 6185647 h 6185647"/>
              <a:gd name="connsiteX34" fmla="*/ 7499617 w 8736746"/>
              <a:gd name="connsiteY34" fmla="*/ 6177963 h 6185647"/>
              <a:gd name="connsiteX35" fmla="*/ 7860766 w 8736746"/>
              <a:gd name="connsiteY35" fmla="*/ 6154911 h 6185647"/>
              <a:gd name="connsiteX36" fmla="*/ 8329492 w 8736746"/>
              <a:gd name="connsiteY36" fmla="*/ 6170279 h 6185647"/>
              <a:gd name="connsiteX37" fmla="*/ 8706010 w 8736746"/>
              <a:gd name="connsiteY37" fmla="*/ 6177963 h 6185647"/>
              <a:gd name="connsiteX38" fmla="*/ 8721378 w 8736746"/>
              <a:gd name="connsiteY38" fmla="*/ 3949594 h 6185647"/>
              <a:gd name="connsiteX39" fmla="*/ 8721378 w 8736746"/>
              <a:gd name="connsiteY39" fmla="*/ 2289842 h 6185647"/>
              <a:gd name="connsiteX40" fmla="*/ 8736746 w 8736746"/>
              <a:gd name="connsiteY40" fmla="*/ 1629016 h 6185647"/>
              <a:gd name="connsiteX41" fmla="*/ 8713694 w 8736746"/>
              <a:gd name="connsiteY41" fmla="*/ 1198710 h 6185647"/>
              <a:gd name="connsiteX42" fmla="*/ 8729062 w 8736746"/>
              <a:gd name="connsiteY42" fmla="*/ 714616 h 6185647"/>
              <a:gd name="connsiteX43" fmla="*/ 8721378 w 8736746"/>
              <a:gd name="connsiteY43" fmla="*/ 30737 h 6185647"/>
              <a:gd name="connsiteX44" fmla="*/ 8398649 w 8736746"/>
              <a:gd name="connsiteY44" fmla="*/ 7684 h 6185647"/>
              <a:gd name="connsiteX45" fmla="*/ 7699402 w 8736746"/>
              <a:gd name="connsiteY45" fmla="*/ 15368 h 6185647"/>
              <a:gd name="connsiteX46" fmla="*/ 7130783 w 8736746"/>
              <a:gd name="connsiteY46" fmla="*/ 15368 h 6185647"/>
              <a:gd name="connsiteX47" fmla="*/ 6316276 w 8736746"/>
              <a:gd name="connsiteY47" fmla="*/ 0 h 6185647"/>
              <a:gd name="connsiteX48" fmla="*/ 6062702 w 8736746"/>
              <a:gd name="connsiteY48" fmla="*/ 30737 h 6185647"/>
              <a:gd name="connsiteX49" fmla="*/ 5447980 w 8736746"/>
              <a:gd name="connsiteY49" fmla="*/ 23053 h 6185647"/>
              <a:gd name="connsiteX50" fmla="*/ 4917781 w 8736746"/>
              <a:gd name="connsiteY50" fmla="*/ 23053 h 6185647"/>
              <a:gd name="connsiteX51" fmla="*/ 4502844 w 8736746"/>
              <a:gd name="connsiteY51" fmla="*/ 7684 h 6185647"/>
              <a:gd name="connsiteX52" fmla="*/ 3888121 w 8736746"/>
              <a:gd name="connsiteY52" fmla="*/ 15368 h 6185647"/>
              <a:gd name="connsiteX53" fmla="*/ 3573076 w 8736746"/>
              <a:gd name="connsiteY53" fmla="*/ 30737 h 6185647"/>
              <a:gd name="connsiteX54" fmla="*/ 3219610 w 8736746"/>
              <a:gd name="connsiteY54" fmla="*/ 23053 h 6185647"/>
              <a:gd name="connsiteX55" fmla="*/ 2574151 w 8736746"/>
              <a:gd name="connsiteY55" fmla="*/ 30737 h 6185647"/>
              <a:gd name="connsiteX56" fmla="*/ 2243738 w 8736746"/>
              <a:gd name="connsiteY56" fmla="*/ 15368 h 6185647"/>
              <a:gd name="connsiteX57" fmla="*/ 1598279 w 8736746"/>
              <a:gd name="connsiteY57" fmla="*/ 23053 h 6185647"/>
              <a:gd name="connsiteX58" fmla="*/ 706931 w 8736746"/>
              <a:gd name="connsiteY58" fmla="*/ 30737 h 6185647"/>
              <a:gd name="connsiteX59" fmla="*/ 40946 w 8736746"/>
              <a:gd name="connsiteY59" fmla="*/ 35842 h 6185647"/>
              <a:gd name="connsiteX0" fmla="*/ 40946 w 8736746"/>
              <a:gd name="connsiteY0" fmla="*/ 35842 h 6185647"/>
              <a:gd name="connsiteX1" fmla="*/ 43524 w 8736746"/>
              <a:gd name="connsiteY1" fmla="*/ 331032 h 6185647"/>
              <a:gd name="connsiteX2" fmla="*/ 38420 w 8736746"/>
              <a:gd name="connsiteY2" fmla="*/ 583987 h 6185647"/>
              <a:gd name="connsiteX3" fmla="*/ 38420 w 8736746"/>
              <a:gd name="connsiteY3" fmla="*/ 776088 h 6185647"/>
              <a:gd name="connsiteX4" fmla="*/ 15368 w 8736746"/>
              <a:gd name="connsiteY4" fmla="*/ 937453 h 6185647"/>
              <a:gd name="connsiteX5" fmla="*/ 23052 w 8736746"/>
              <a:gd name="connsiteY5" fmla="*/ 1398495 h 6185647"/>
              <a:gd name="connsiteX6" fmla="*/ 23052 w 8736746"/>
              <a:gd name="connsiteY6" fmla="*/ 1913325 h 6185647"/>
              <a:gd name="connsiteX7" fmla="*/ 0 w 8736746"/>
              <a:gd name="connsiteY7" fmla="*/ 2159214 h 6185647"/>
              <a:gd name="connsiteX8" fmla="*/ 15368 w 8736746"/>
              <a:gd name="connsiteY8" fmla="*/ 2481943 h 6185647"/>
              <a:gd name="connsiteX9" fmla="*/ 23052 w 8736746"/>
              <a:gd name="connsiteY9" fmla="*/ 2981405 h 6185647"/>
              <a:gd name="connsiteX10" fmla="*/ 23052 w 8736746"/>
              <a:gd name="connsiteY10" fmla="*/ 3411711 h 6185647"/>
              <a:gd name="connsiteX11" fmla="*/ 23052 w 8736746"/>
              <a:gd name="connsiteY11" fmla="*/ 3803597 h 6185647"/>
              <a:gd name="connsiteX12" fmla="*/ 0 w 8736746"/>
              <a:gd name="connsiteY12" fmla="*/ 4011066 h 6185647"/>
              <a:gd name="connsiteX13" fmla="*/ 7684 w 8736746"/>
              <a:gd name="connsiteY13" fmla="*/ 4172431 h 6185647"/>
              <a:gd name="connsiteX14" fmla="*/ 15368 w 8736746"/>
              <a:gd name="connsiteY14" fmla="*/ 4341479 h 6185647"/>
              <a:gd name="connsiteX15" fmla="*/ 15368 w 8736746"/>
              <a:gd name="connsiteY15" fmla="*/ 4564316 h 6185647"/>
              <a:gd name="connsiteX16" fmla="*/ 0 w 8736746"/>
              <a:gd name="connsiteY16" fmla="*/ 4779469 h 6185647"/>
              <a:gd name="connsiteX17" fmla="*/ 23052 w 8736746"/>
              <a:gd name="connsiteY17" fmla="*/ 4925466 h 6185647"/>
              <a:gd name="connsiteX18" fmla="*/ 15368 w 8736746"/>
              <a:gd name="connsiteY18" fmla="*/ 5417244 h 6185647"/>
              <a:gd name="connsiteX19" fmla="*/ 15368 w 8736746"/>
              <a:gd name="connsiteY19" fmla="*/ 5824498 h 6185647"/>
              <a:gd name="connsiteX20" fmla="*/ 23052 w 8736746"/>
              <a:gd name="connsiteY20" fmla="*/ 6039651 h 6185647"/>
              <a:gd name="connsiteX21" fmla="*/ 23052 w 8736746"/>
              <a:gd name="connsiteY21" fmla="*/ 6170279 h 6185647"/>
              <a:gd name="connsiteX22" fmla="*/ 968188 w 8736746"/>
              <a:gd name="connsiteY22" fmla="*/ 6170279 h 6185647"/>
              <a:gd name="connsiteX23" fmla="*/ 1728907 w 8736746"/>
              <a:gd name="connsiteY23" fmla="*/ 6154911 h 6185647"/>
              <a:gd name="connsiteX24" fmla="*/ 1967113 w 8736746"/>
              <a:gd name="connsiteY24" fmla="*/ 6162595 h 6185647"/>
              <a:gd name="connsiteX25" fmla="*/ 2159213 w 8736746"/>
              <a:gd name="connsiteY25" fmla="*/ 6170279 h 6185647"/>
              <a:gd name="connsiteX26" fmla="*/ 2451207 w 8736746"/>
              <a:gd name="connsiteY26" fmla="*/ 6177963 h 6185647"/>
              <a:gd name="connsiteX27" fmla="*/ 3096665 w 8736746"/>
              <a:gd name="connsiteY27" fmla="*/ 6177963 h 6185647"/>
              <a:gd name="connsiteX28" fmla="*/ 3811281 w 8736746"/>
              <a:gd name="connsiteY28" fmla="*/ 6185647 h 6185647"/>
              <a:gd name="connsiteX29" fmla="*/ 4633472 w 8736746"/>
              <a:gd name="connsiteY29" fmla="*/ 6185647 h 6185647"/>
              <a:gd name="connsiteX30" fmla="*/ 5125250 w 8736746"/>
              <a:gd name="connsiteY30" fmla="*/ 6170279 h 6185647"/>
              <a:gd name="connsiteX31" fmla="*/ 5593976 w 8736746"/>
              <a:gd name="connsiteY31" fmla="*/ 6177963 h 6185647"/>
              <a:gd name="connsiteX32" fmla="*/ 6070386 w 8736746"/>
              <a:gd name="connsiteY32" fmla="*/ 6177963 h 6185647"/>
              <a:gd name="connsiteX33" fmla="*/ 6715845 w 8736746"/>
              <a:gd name="connsiteY33" fmla="*/ 6185647 h 6185647"/>
              <a:gd name="connsiteX34" fmla="*/ 7499617 w 8736746"/>
              <a:gd name="connsiteY34" fmla="*/ 6177963 h 6185647"/>
              <a:gd name="connsiteX35" fmla="*/ 7860766 w 8736746"/>
              <a:gd name="connsiteY35" fmla="*/ 6154911 h 6185647"/>
              <a:gd name="connsiteX36" fmla="*/ 8329492 w 8736746"/>
              <a:gd name="connsiteY36" fmla="*/ 6170279 h 6185647"/>
              <a:gd name="connsiteX37" fmla="*/ 8706010 w 8736746"/>
              <a:gd name="connsiteY37" fmla="*/ 6177963 h 6185647"/>
              <a:gd name="connsiteX38" fmla="*/ 8721378 w 8736746"/>
              <a:gd name="connsiteY38" fmla="*/ 3949594 h 6185647"/>
              <a:gd name="connsiteX39" fmla="*/ 8721378 w 8736746"/>
              <a:gd name="connsiteY39" fmla="*/ 2289842 h 6185647"/>
              <a:gd name="connsiteX40" fmla="*/ 8736746 w 8736746"/>
              <a:gd name="connsiteY40" fmla="*/ 1629016 h 6185647"/>
              <a:gd name="connsiteX41" fmla="*/ 8713694 w 8736746"/>
              <a:gd name="connsiteY41" fmla="*/ 1198710 h 6185647"/>
              <a:gd name="connsiteX42" fmla="*/ 8729062 w 8736746"/>
              <a:gd name="connsiteY42" fmla="*/ 714616 h 6185647"/>
              <a:gd name="connsiteX43" fmla="*/ 8721378 w 8736746"/>
              <a:gd name="connsiteY43" fmla="*/ 30737 h 6185647"/>
              <a:gd name="connsiteX44" fmla="*/ 8398649 w 8736746"/>
              <a:gd name="connsiteY44" fmla="*/ 7684 h 6185647"/>
              <a:gd name="connsiteX45" fmla="*/ 7699402 w 8736746"/>
              <a:gd name="connsiteY45" fmla="*/ 15368 h 6185647"/>
              <a:gd name="connsiteX46" fmla="*/ 7130783 w 8736746"/>
              <a:gd name="connsiteY46" fmla="*/ 15368 h 6185647"/>
              <a:gd name="connsiteX47" fmla="*/ 6316276 w 8736746"/>
              <a:gd name="connsiteY47" fmla="*/ 0 h 6185647"/>
              <a:gd name="connsiteX48" fmla="*/ 6062702 w 8736746"/>
              <a:gd name="connsiteY48" fmla="*/ 30737 h 6185647"/>
              <a:gd name="connsiteX49" fmla="*/ 5447980 w 8736746"/>
              <a:gd name="connsiteY49" fmla="*/ 23053 h 6185647"/>
              <a:gd name="connsiteX50" fmla="*/ 4917781 w 8736746"/>
              <a:gd name="connsiteY50" fmla="*/ 23053 h 6185647"/>
              <a:gd name="connsiteX51" fmla="*/ 4502844 w 8736746"/>
              <a:gd name="connsiteY51" fmla="*/ 7684 h 6185647"/>
              <a:gd name="connsiteX52" fmla="*/ 3888121 w 8736746"/>
              <a:gd name="connsiteY52" fmla="*/ 15368 h 6185647"/>
              <a:gd name="connsiteX53" fmla="*/ 3573076 w 8736746"/>
              <a:gd name="connsiteY53" fmla="*/ 30737 h 6185647"/>
              <a:gd name="connsiteX54" fmla="*/ 3219610 w 8736746"/>
              <a:gd name="connsiteY54" fmla="*/ 23053 h 6185647"/>
              <a:gd name="connsiteX55" fmla="*/ 2574151 w 8736746"/>
              <a:gd name="connsiteY55" fmla="*/ 30737 h 6185647"/>
              <a:gd name="connsiteX56" fmla="*/ 2243738 w 8736746"/>
              <a:gd name="connsiteY56" fmla="*/ 15368 h 6185647"/>
              <a:gd name="connsiteX57" fmla="*/ 1598279 w 8736746"/>
              <a:gd name="connsiteY57" fmla="*/ 23053 h 6185647"/>
              <a:gd name="connsiteX58" fmla="*/ 706931 w 8736746"/>
              <a:gd name="connsiteY58" fmla="*/ 30737 h 6185647"/>
              <a:gd name="connsiteX59" fmla="*/ 40946 w 8736746"/>
              <a:gd name="connsiteY59" fmla="*/ 35842 h 6185647"/>
              <a:gd name="connsiteX0" fmla="*/ 40946 w 8736746"/>
              <a:gd name="connsiteY0" fmla="*/ 35842 h 6185647"/>
              <a:gd name="connsiteX1" fmla="*/ 43524 w 8736746"/>
              <a:gd name="connsiteY1" fmla="*/ 331032 h 6185647"/>
              <a:gd name="connsiteX2" fmla="*/ 143928 w 8736746"/>
              <a:gd name="connsiteY2" fmla="*/ 593578 h 6185647"/>
              <a:gd name="connsiteX3" fmla="*/ 38420 w 8736746"/>
              <a:gd name="connsiteY3" fmla="*/ 776088 h 6185647"/>
              <a:gd name="connsiteX4" fmla="*/ 15368 w 8736746"/>
              <a:gd name="connsiteY4" fmla="*/ 937453 h 6185647"/>
              <a:gd name="connsiteX5" fmla="*/ 23052 w 8736746"/>
              <a:gd name="connsiteY5" fmla="*/ 1398495 h 6185647"/>
              <a:gd name="connsiteX6" fmla="*/ 23052 w 8736746"/>
              <a:gd name="connsiteY6" fmla="*/ 1913325 h 6185647"/>
              <a:gd name="connsiteX7" fmla="*/ 0 w 8736746"/>
              <a:gd name="connsiteY7" fmla="*/ 2159214 h 6185647"/>
              <a:gd name="connsiteX8" fmla="*/ 15368 w 8736746"/>
              <a:gd name="connsiteY8" fmla="*/ 2481943 h 6185647"/>
              <a:gd name="connsiteX9" fmla="*/ 23052 w 8736746"/>
              <a:gd name="connsiteY9" fmla="*/ 2981405 h 6185647"/>
              <a:gd name="connsiteX10" fmla="*/ 23052 w 8736746"/>
              <a:gd name="connsiteY10" fmla="*/ 3411711 h 6185647"/>
              <a:gd name="connsiteX11" fmla="*/ 23052 w 8736746"/>
              <a:gd name="connsiteY11" fmla="*/ 3803597 h 6185647"/>
              <a:gd name="connsiteX12" fmla="*/ 0 w 8736746"/>
              <a:gd name="connsiteY12" fmla="*/ 4011066 h 6185647"/>
              <a:gd name="connsiteX13" fmla="*/ 7684 w 8736746"/>
              <a:gd name="connsiteY13" fmla="*/ 4172431 h 6185647"/>
              <a:gd name="connsiteX14" fmla="*/ 15368 w 8736746"/>
              <a:gd name="connsiteY14" fmla="*/ 4341479 h 6185647"/>
              <a:gd name="connsiteX15" fmla="*/ 15368 w 8736746"/>
              <a:gd name="connsiteY15" fmla="*/ 4564316 h 6185647"/>
              <a:gd name="connsiteX16" fmla="*/ 0 w 8736746"/>
              <a:gd name="connsiteY16" fmla="*/ 4779469 h 6185647"/>
              <a:gd name="connsiteX17" fmla="*/ 23052 w 8736746"/>
              <a:gd name="connsiteY17" fmla="*/ 4925466 h 6185647"/>
              <a:gd name="connsiteX18" fmla="*/ 15368 w 8736746"/>
              <a:gd name="connsiteY18" fmla="*/ 5417244 h 6185647"/>
              <a:gd name="connsiteX19" fmla="*/ 15368 w 8736746"/>
              <a:gd name="connsiteY19" fmla="*/ 5824498 h 6185647"/>
              <a:gd name="connsiteX20" fmla="*/ 23052 w 8736746"/>
              <a:gd name="connsiteY20" fmla="*/ 6039651 h 6185647"/>
              <a:gd name="connsiteX21" fmla="*/ 23052 w 8736746"/>
              <a:gd name="connsiteY21" fmla="*/ 6170279 h 6185647"/>
              <a:gd name="connsiteX22" fmla="*/ 968188 w 8736746"/>
              <a:gd name="connsiteY22" fmla="*/ 6170279 h 6185647"/>
              <a:gd name="connsiteX23" fmla="*/ 1728907 w 8736746"/>
              <a:gd name="connsiteY23" fmla="*/ 6154911 h 6185647"/>
              <a:gd name="connsiteX24" fmla="*/ 1967113 w 8736746"/>
              <a:gd name="connsiteY24" fmla="*/ 6162595 h 6185647"/>
              <a:gd name="connsiteX25" fmla="*/ 2159213 w 8736746"/>
              <a:gd name="connsiteY25" fmla="*/ 6170279 h 6185647"/>
              <a:gd name="connsiteX26" fmla="*/ 2451207 w 8736746"/>
              <a:gd name="connsiteY26" fmla="*/ 6177963 h 6185647"/>
              <a:gd name="connsiteX27" fmla="*/ 3096665 w 8736746"/>
              <a:gd name="connsiteY27" fmla="*/ 6177963 h 6185647"/>
              <a:gd name="connsiteX28" fmla="*/ 3811281 w 8736746"/>
              <a:gd name="connsiteY28" fmla="*/ 6185647 h 6185647"/>
              <a:gd name="connsiteX29" fmla="*/ 4633472 w 8736746"/>
              <a:gd name="connsiteY29" fmla="*/ 6185647 h 6185647"/>
              <a:gd name="connsiteX30" fmla="*/ 5125250 w 8736746"/>
              <a:gd name="connsiteY30" fmla="*/ 6170279 h 6185647"/>
              <a:gd name="connsiteX31" fmla="*/ 5593976 w 8736746"/>
              <a:gd name="connsiteY31" fmla="*/ 6177963 h 6185647"/>
              <a:gd name="connsiteX32" fmla="*/ 6070386 w 8736746"/>
              <a:gd name="connsiteY32" fmla="*/ 6177963 h 6185647"/>
              <a:gd name="connsiteX33" fmla="*/ 6715845 w 8736746"/>
              <a:gd name="connsiteY33" fmla="*/ 6185647 h 6185647"/>
              <a:gd name="connsiteX34" fmla="*/ 7499617 w 8736746"/>
              <a:gd name="connsiteY34" fmla="*/ 6177963 h 6185647"/>
              <a:gd name="connsiteX35" fmla="*/ 7860766 w 8736746"/>
              <a:gd name="connsiteY35" fmla="*/ 6154911 h 6185647"/>
              <a:gd name="connsiteX36" fmla="*/ 8329492 w 8736746"/>
              <a:gd name="connsiteY36" fmla="*/ 6170279 h 6185647"/>
              <a:gd name="connsiteX37" fmla="*/ 8706010 w 8736746"/>
              <a:gd name="connsiteY37" fmla="*/ 6177963 h 6185647"/>
              <a:gd name="connsiteX38" fmla="*/ 8721378 w 8736746"/>
              <a:gd name="connsiteY38" fmla="*/ 3949594 h 6185647"/>
              <a:gd name="connsiteX39" fmla="*/ 8721378 w 8736746"/>
              <a:gd name="connsiteY39" fmla="*/ 2289842 h 6185647"/>
              <a:gd name="connsiteX40" fmla="*/ 8736746 w 8736746"/>
              <a:gd name="connsiteY40" fmla="*/ 1629016 h 6185647"/>
              <a:gd name="connsiteX41" fmla="*/ 8713694 w 8736746"/>
              <a:gd name="connsiteY41" fmla="*/ 1198710 h 6185647"/>
              <a:gd name="connsiteX42" fmla="*/ 8729062 w 8736746"/>
              <a:gd name="connsiteY42" fmla="*/ 714616 h 6185647"/>
              <a:gd name="connsiteX43" fmla="*/ 8721378 w 8736746"/>
              <a:gd name="connsiteY43" fmla="*/ 30737 h 6185647"/>
              <a:gd name="connsiteX44" fmla="*/ 8398649 w 8736746"/>
              <a:gd name="connsiteY44" fmla="*/ 7684 h 6185647"/>
              <a:gd name="connsiteX45" fmla="*/ 7699402 w 8736746"/>
              <a:gd name="connsiteY45" fmla="*/ 15368 h 6185647"/>
              <a:gd name="connsiteX46" fmla="*/ 7130783 w 8736746"/>
              <a:gd name="connsiteY46" fmla="*/ 15368 h 6185647"/>
              <a:gd name="connsiteX47" fmla="*/ 6316276 w 8736746"/>
              <a:gd name="connsiteY47" fmla="*/ 0 h 6185647"/>
              <a:gd name="connsiteX48" fmla="*/ 6062702 w 8736746"/>
              <a:gd name="connsiteY48" fmla="*/ 30737 h 6185647"/>
              <a:gd name="connsiteX49" fmla="*/ 5447980 w 8736746"/>
              <a:gd name="connsiteY49" fmla="*/ 23053 h 6185647"/>
              <a:gd name="connsiteX50" fmla="*/ 4917781 w 8736746"/>
              <a:gd name="connsiteY50" fmla="*/ 23053 h 6185647"/>
              <a:gd name="connsiteX51" fmla="*/ 4502844 w 8736746"/>
              <a:gd name="connsiteY51" fmla="*/ 7684 h 6185647"/>
              <a:gd name="connsiteX52" fmla="*/ 3888121 w 8736746"/>
              <a:gd name="connsiteY52" fmla="*/ 15368 h 6185647"/>
              <a:gd name="connsiteX53" fmla="*/ 3573076 w 8736746"/>
              <a:gd name="connsiteY53" fmla="*/ 30737 h 6185647"/>
              <a:gd name="connsiteX54" fmla="*/ 3219610 w 8736746"/>
              <a:gd name="connsiteY54" fmla="*/ 23053 h 6185647"/>
              <a:gd name="connsiteX55" fmla="*/ 2574151 w 8736746"/>
              <a:gd name="connsiteY55" fmla="*/ 30737 h 6185647"/>
              <a:gd name="connsiteX56" fmla="*/ 2243738 w 8736746"/>
              <a:gd name="connsiteY56" fmla="*/ 15368 h 6185647"/>
              <a:gd name="connsiteX57" fmla="*/ 1598279 w 8736746"/>
              <a:gd name="connsiteY57" fmla="*/ 23053 h 6185647"/>
              <a:gd name="connsiteX58" fmla="*/ 706931 w 8736746"/>
              <a:gd name="connsiteY58" fmla="*/ 30737 h 6185647"/>
              <a:gd name="connsiteX59" fmla="*/ 40946 w 8736746"/>
              <a:gd name="connsiteY59" fmla="*/ 35842 h 6185647"/>
              <a:gd name="connsiteX0" fmla="*/ 40946 w 8736746"/>
              <a:gd name="connsiteY0" fmla="*/ 35842 h 6185647"/>
              <a:gd name="connsiteX1" fmla="*/ 43524 w 8736746"/>
              <a:gd name="connsiteY1" fmla="*/ 331032 h 6185647"/>
              <a:gd name="connsiteX2" fmla="*/ 54406 w 8736746"/>
              <a:gd name="connsiteY2" fmla="*/ 593578 h 6185647"/>
              <a:gd name="connsiteX3" fmla="*/ 38420 w 8736746"/>
              <a:gd name="connsiteY3" fmla="*/ 776088 h 6185647"/>
              <a:gd name="connsiteX4" fmla="*/ 15368 w 8736746"/>
              <a:gd name="connsiteY4" fmla="*/ 937453 h 6185647"/>
              <a:gd name="connsiteX5" fmla="*/ 23052 w 8736746"/>
              <a:gd name="connsiteY5" fmla="*/ 1398495 h 6185647"/>
              <a:gd name="connsiteX6" fmla="*/ 23052 w 8736746"/>
              <a:gd name="connsiteY6" fmla="*/ 1913325 h 6185647"/>
              <a:gd name="connsiteX7" fmla="*/ 0 w 8736746"/>
              <a:gd name="connsiteY7" fmla="*/ 2159214 h 6185647"/>
              <a:gd name="connsiteX8" fmla="*/ 15368 w 8736746"/>
              <a:gd name="connsiteY8" fmla="*/ 2481943 h 6185647"/>
              <a:gd name="connsiteX9" fmla="*/ 23052 w 8736746"/>
              <a:gd name="connsiteY9" fmla="*/ 2981405 h 6185647"/>
              <a:gd name="connsiteX10" fmla="*/ 23052 w 8736746"/>
              <a:gd name="connsiteY10" fmla="*/ 3411711 h 6185647"/>
              <a:gd name="connsiteX11" fmla="*/ 23052 w 8736746"/>
              <a:gd name="connsiteY11" fmla="*/ 3803597 h 6185647"/>
              <a:gd name="connsiteX12" fmla="*/ 0 w 8736746"/>
              <a:gd name="connsiteY12" fmla="*/ 4011066 h 6185647"/>
              <a:gd name="connsiteX13" fmla="*/ 7684 w 8736746"/>
              <a:gd name="connsiteY13" fmla="*/ 4172431 h 6185647"/>
              <a:gd name="connsiteX14" fmla="*/ 15368 w 8736746"/>
              <a:gd name="connsiteY14" fmla="*/ 4341479 h 6185647"/>
              <a:gd name="connsiteX15" fmla="*/ 15368 w 8736746"/>
              <a:gd name="connsiteY15" fmla="*/ 4564316 h 6185647"/>
              <a:gd name="connsiteX16" fmla="*/ 0 w 8736746"/>
              <a:gd name="connsiteY16" fmla="*/ 4779469 h 6185647"/>
              <a:gd name="connsiteX17" fmla="*/ 23052 w 8736746"/>
              <a:gd name="connsiteY17" fmla="*/ 4925466 h 6185647"/>
              <a:gd name="connsiteX18" fmla="*/ 15368 w 8736746"/>
              <a:gd name="connsiteY18" fmla="*/ 5417244 h 6185647"/>
              <a:gd name="connsiteX19" fmla="*/ 15368 w 8736746"/>
              <a:gd name="connsiteY19" fmla="*/ 5824498 h 6185647"/>
              <a:gd name="connsiteX20" fmla="*/ 23052 w 8736746"/>
              <a:gd name="connsiteY20" fmla="*/ 6039651 h 6185647"/>
              <a:gd name="connsiteX21" fmla="*/ 23052 w 8736746"/>
              <a:gd name="connsiteY21" fmla="*/ 6170279 h 6185647"/>
              <a:gd name="connsiteX22" fmla="*/ 968188 w 8736746"/>
              <a:gd name="connsiteY22" fmla="*/ 6170279 h 6185647"/>
              <a:gd name="connsiteX23" fmla="*/ 1728907 w 8736746"/>
              <a:gd name="connsiteY23" fmla="*/ 6154911 h 6185647"/>
              <a:gd name="connsiteX24" fmla="*/ 1967113 w 8736746"/>
              <a:gd name="connsiteY24" fmla="*/ 6162595 h 6185647"/>
              <a:gd name="connsiteX25" fmla="*/ 2159213 w 8736746"/>
              <a:gd name="connsiteY25" fmla="*/ 6170279 h 6185647"/>
              <a:gd name="connsiteX26" fmla="*/ 2451207 w 8736746"/>
              <a:gd name="connsiteY26" fmla="*/ 6177963 h 6185647"/>
              <a:gd name="connsiteX27" fmla="*/ 3096665 w 8736746"/>
              <a:gd name="connsiteY27" fmla="*/ 6177963 h 6185647"/>
              <a:gd name="connsiteX28" fmla="*/ 3811281 w 8736746"/>
              <a:gd name="connsiteY28" fmla="*/ 6185647 h 6185647"/>
              <a:gd name="connsiteX29" fmla="*/ 4633472 w 8736746"/>
              <a:gd name="connsiteY29" fmla="*/ 6185647 h 6185647"/>
              <a:gd name="connsiteX30" fmla="*/ 5125250 w 8736746"/>
              <a:gd name="connsiteY30" fmla="*/ 6170279 h 6185647"/>
              <a:gd name="connsiteX31" fmla="*/ 5593976 w 8736746"/>
              <a:gd name="connsiteY31" fmla="*/ 6177963 h 6185647"/>
              <a:gd name="connsiteX32" fmla="*/ 6070386 w 8736746"/>
              <a:gd name="connsiteY32" fmla="*/ 6177963 h 6185647"/>
              <a:gd name="connsiteX33" fmla="*/ 6715845 w 8736746"/>
              <a:gd name="connsiteY33" fmla="*/ 6185647 h 6185647"/>
              <a:gd name="connsiteX34" fmla="*/ 7499617 w 8736746"/>
              <a:gd name="connsiteY34" fmla="*/ 6177963 h 6185647"/>
              <a:gd name="connsiteX35" fmla="*/ 7860766 w 8736746"/>
              <a:gd name="connsiteY35" fmla="*/ 6154911 h 6185647"/>
              <a:gd name="connsiteX36" fmla="*/ 8329492 w 8736746"/>
              <a:gd name="connsiteY36" fmla="*/ 6170279 h 6185647"/>
              <a:gd name="connsiteX37" fmla="*/ 8706010 w 8736746"/>
              <a:gd name="connsiteY37" fmla="*/ 6177963 h 6185647"/>
              <a:gd name="connsiteX38" fmla="*/ 8721378 w 8736746"/>
              <a:gd name="connsiteY38" fmla="*/ 3949594 h 6185647"/>
              <a:gd name="connsiteX39" fmla="*/ 8721378 w 8736746"/>
              <a:gd name="connsiteY39" fmla="*/ 2289842 h 6185647"/>
              <a:gd name="connsiteX40" fmla="*/ 8736746 w 8736746"/>
              <a:gd name="connsiteY40" fmla="*/ 1629016 h 6185647"/>
              <a:gd name="connsiteX41" fmla="*/ 8713694 w 8736746"/>
              <a:gd name="connsiteY41" fmla="*/ 1198710 h 6185647"/>
              <a:gd name="connsiteX42" fmla="*/ 8729062 w 8736746"/>
              <a:gd name="connsiteY42" fmla="*/ 714616 h 6185647"/>
              <a:gd name="connsiteX43" fmla="*/ 8721378 w 8736746"/>
              <a:gd name="connsiteY43" fmla="*/ 30737 h 6185647"/>
              <a:gd name="connsiteX44" fmla="*/ 8398649 w 8736746"/>
              <a:gd name="connsiteY44" fmla="*/ 7684 h 6185647"/>
              <a:gd name="connsiteX45" fmla="*/ 7699402 w 8736746"/>
              <a:gd name="connsiteY45" fmla="*/ 15368 h 6185647"/>
              <a:gd name="connsiteX46" fmla="*/ 7130783 w 8736746"/>
              <a:gd name="connsiteY46" fmla="*/ 15368 h 6185647"/>
              <a:gd name="connsiteX47" fmla="*/ 6316276 w 8736746"/>
              <a:gd name="connsiteY47" fmla="*/ 0 h 6185647"/>
              <a:gd name="connsiteX48" fmla="*/ 6062702 w 8736746"/>
              <a:gd name="connsiteY48" fmla="*/ 30737 h 6185647"/>
              <a:gd name="connsiteX49" fmla="*/ 5447980 w 8736746"/>
              <a:gd name="connsiteY49" fmla="*/ 23053 h 6185647"/>
              <a:gd name="connsiteX50" fmla="*/ 4917781 w 8736746"/>
              <a:gd name="connsiteY50" fmla="*/ 23053 h 6185647"/>
              <a:gd name="connsiteX51" fmla="*/ 4502844 w 8736746"/>
              <a:gd name="connsiteY51" fmla="*/ 7684 h 6185647"/>
              <a:gd name="connsiteX52" fmla="*/ 3888121 w 8736746"/>
              <a:gd name="connsiteY52" fmla="*/ 15368 h 6185647"/>
              <a:gd name="connsiteX53" fmla="*/ 3573076 w 8736746"/>
              <a:gd name="connsiteY53" fmla="*/ 30737 h 6185647"/>
              <a:gd name="connsiteX54" fmla="*/ 3219610 w 8736746"/>
              <a:gd name="connsiteY54" fmla="*/ 23053 h 6185647"/>
              <a:gd name="connsiteX55" fmla="*/ 2574151 w 8736746"/>
              <a:gd name="connsiteY55" fmla="*/ 30737 h 6185647"/>
              <a:gd name="connsiteX56" fmla="*/ 2243738 w 8736746"/>
              <a:gd name="connsiteY56" fmla="*/ 15368 h 6185647"/>
              <a:gd name="connsiteX57" fmla="*/ 1598279 w 8736746"/>
              <a:gd name="connsiteY57" fmla="*/ 23053 h 6185647"/>
              <a:gd name="connsiteX58" fmla="*/ 706931 w 8736746"/>
              <a:gd name="connsiteY58" fmla="*/ 30737 h 6185647"/>
              <a:gd name="connsiteX59" fmla="*/ 40946 w 8736746"/>
              <a:gd name="connsiteY59" fmla="*/ 35842 h 6185647"/>
              <a:gd name="connsiteX0" fmla="*/ 40946 w 8736746"/>
              <a:gd name="connsiteY0" fmla="*/ 35842 h 6185647"/>
              <a:gd name="connsiteX1" fmla="*/ 43524 w 8736746"/>
              <a:gd name="connsiteY1" fmla="*/ 331032 h 6185647"/>
              <a:gd name="connsiteX2" fmla="*/ 54406 w 8736746"/>
              <a:gd name="connsiteY2" fmla="*/ 593578 h 6185647"/>
              <a:gd name="connsiteX3" fmla="*/ 140730 w 8736746"/>
              <a:gd name="connsiteY3" fmla="*/ 795272 h 6185647"/>
              <a:gd name="connsiteX4" fmla="*/ 15368 w 8736746"/>
              <a:gd name="connsiteY4" fmla="*/ 937453 h 6185647"/>
              <a:gd name="connsiteX5" fmla="*/ 23052 w 8736746"/>
              <a:gd name="connsiteY5" fmla="*/ 1398495 h 6185647"/>
              <a:gd name="connsiteX6" fmla="*/ 23052 w 8736746"/>
              <a:gd name="connsiteY6" fmla="*/ 1913325 h 6185647"/>
              <a:gd name="connsiteX7" fmla="*/ 0 w 8736746"/>
              <a:gd name="connsiteY7" fmla="*/ 2159214 h 6185647"/>
              <a:gd name="connsiteX8" fmla="*/ 15368 w 8736746"/>
              <a:gd name="connsiteY8" fmla="*/ 2481943 h 6185647"/>
              <a:gd name="connsiteX9" fmla="*/ 23052 w 8736746"/>
              <a:gd name="connsiteY9" fmla="*/ 2981405 h 6185647"/>
              <a:gd name="connsiteX10" fmla="*/ 23052 w 8736746"/>
              <a:gd name="connsiteY10" fmla="*/ 3411711 h 6185647"/>
              <a:gd name="connsiteX11" fmla="*/ 23052 w 8736746"/>
              <a:gd name="connsiteY11" fmla="*/ 3803597 h 6185647"/>
              <a:gd name="connsiteX12" fmla="*/ 0 w 8736746"/>
              <a:gd name="connsiteY12" fmla="*/ 4011066 h 6185647"/>
              <a:gd name="connsiteX13" fmla="*/ 7684 w 8736746"/>
              <a:gd name="connsiteY13" fmla="*/ 4172431 h 6185647"/>
              <a:gd name="connsiteX14" fmla="*/ 15368 w 8736746"/>
              <a:gd name="connsiteY14" fmla="*/ 4341479 h 6185647"/>
              <a:gd name="connsiteX15" fmla="*/ 15368 w 8736746"/>
              <a:gd name="connsiteY15" fmla="*/ 4564316 h 6185647"/>
              <a:gd name="connsiteX16" fmla="*/ 0 w 8736746"/>
              <a:gd name="connsiteY16" fmla="*/ 4779469 h 6185647"/>
              <a:gd name="connsiteX17" fmla="*/ 23052 w 8736746"/>
              <a:gd name="connsiteY17" fmla="*/ 4925466 h 6185647"/>
              <a:gd name="connsiteX18" fmla="*/ 15368 w 8736746"/>
              <a:gd name="connsiteY18" fmla="*/ 5417244 h 6185647"/>
              <a:gd name="connsiteX19" fmla="*/ 15368 w 8736746"/>
              <a:gd name="connsiteY19" fmla="*/ 5824498 h 6185647"/>
              <a:gd name="connsiteX20" fmla="*/ 23052 w 8736746"/>
              <a:gd name="connsiteY20" fmla="*/ 6039651 h 6185647"/>
              <a:gd name="connsiteX21" fmla="*/ 23052 w 8736746"/>
              <a:gd name="connsiteY21" fmla="*/ 6170279 h 6185647"/>
              <a:gd name="connsiteX22" fmla="*/ 968188 w 8736746"/>
              <a:gd name="connsiteY22" fmla="*/ 6170279 h 6185647"/>
              <a:gd name="connsiteX23" fmla="*/ 1728907 w 8736746"/>
              <a:gd name="connsiteY23" fmla="*/ 6154911 h 6185647"/>
              <a:gd name="connsiteX24" fmla="*/ 1967113 w 8736746"/>
              <a:gd name="connsiteY24" fmla="*/ 6162595 h 6185647"/>
              <a:gd name="connsiteX25" fmla="*/ 2159213 w 8736746"/>
              <a:gd name="connsiteY25" fmla="*/ 6170279 h 6185647"/>
              <a:gd name="connsiteX26" fmla="*/ 2451207 w 8736746"/>
              <a:gd name="connsiteY26" fmla="*/ 6177963 h 6185647"/>
              <a:gd name="connsiteX27" fmla="*/ 3096665 w 8736746"/>
              <a:gd name="connsiteY27" fmla="*/ 6177963 h 6185647"/>
              <a:gd name="connsiteX28" fmla="*/ 3811281 w 8736746"/>
              <a:gd name="connsiteY28" fmla="*/ 6185647 h 6185647"/>
              <a:gd name="connsiteX29" fmla="*/ 4633472 w 8736746"/>
              <a:gd name="connsiteY29" fmla="*/ 6185647 h 6185647"/>
              <a:gd name="connsiteX30" fmla="*/ 5125250 w 8736746"/>
              <a:gd name="connsiteY30" fmla="*/ 6170279 h 6185647"/>
              <a:gd name="connsiteX31" fmla="*/ 5593976 w 8736746"/>
              <a:gd name="connsiteY31" fmla="*/ 6177963 h 6185647"/>
              <a:gd name="connsiteX32" fmla="*/ 6070386 w 8736746"/>
              <a:gd name="connsiteY32" fmla="*/ 6177963 h 6185647"/>
              <a:gd name="connsiteX33" fmla="*/ 6715845 w 8736746"/>
              <a:gd name="connsiteY33" fmla="*/ 6185647 h 6185647"/>
              <a:gd name="connsiteX34" fmla="*/ 7499617 w 8736746"/>
              <a:gd name="connsiteY34" fmla="*/ 6177963 h 6185647"/>
              <a:gd name="connsiteX35" fmla="*/ 7860766 w 8736746"/>
              <a:gd name="connsiteY35" fmla="*/ 6154911 h 6185647"/>
              <a:gd name="connsiteX36" fmla="*/ 8329492 w 8736746"/>
              <a:gd name="connsiteY36" fmla="*/ 6170279 h 6185647"/>
              <a:gd name="connsiteX37" fmla="*/ 8706010 w 8736746"/>
              <a:gd name="connsiteY37" fmla="*/ 6177963 h 6185647"/>
              <a:gd name="connsiteX38" fmla="*/ 8721378 w 8736746"/>
              <a:gd name="connsiteY38" fmla="*/ 3949594 h 6185647"/>
              <a:gd name="connsiteX39" fmla="*/ 8721378 w 8736746"/>
              <a:gd name="connsiteY39" fmla="*/ 2289842 h 6185647"/>
              <a:gd name="connsiteX40" fmla="*/ 8736746 w 8736746"/>
              <a:gd name="connsiteY40" fmla="*/ 1629016 h 6185647"/>
              <a:gd name="connsiteX41" fmla="*/ 8713694 w 8736746"/>
              <a:gd name="connsiteY41" fmla="*/ 1198710 h 6185647"/>
              <a:gd name="connsiteX42" fmla="*/ 8729062 w 8736746"/>
              <a:gd name="connsiteY42" fmla="*/ 714616 h 6185647"/>
              <a:gd name="connsiteX43" fmla="*/ 8721378 w 8736746"/>
              <a:gd name="connsiteY43" fmla="*/ 30737 h 6185647"/>
              <a:gd name="connsiteX44" fmla="*/ 8398649 w 8736746"/>
              <a:gd name="connsiteY44" fmla="*/ 7684 h 6185647"/>
              <a:gd name="connsiteX45" fmla="*/ 7699402 w 8736746"/>
              <a:gd name="connsiteY45" fmla="*/ 15368 h 6185647"/>
              <a:gd name="connsiteX46" fmla="*/ 7130783 w 8736746"/>
              <a:gd name="connsiteY46" fmla="*/ 15368 h 6185647"/>
              <a:gd name="connsiteX47" fmla="*/ 6316276 w 8736746"/>
              <a:gd name="connsiteY47" fmla="*/ 0 h 6185647"/>
              <a:gd name="connsiteX48" fmla="*/ 6062702 w 8736746"/>
              <a:gd name="connsiteY48" fmla="*/ 30737 h 6185647"/>
              <a:gd name="connsiteX49" fmla="*/ 5447980 w 8736746"/>
              <a:gd name="connsiteY49" fmla="*/ 23053 h 6185647"/>
              <a:gd name="connsiteX50" fmla="*/ 4917781 w 8736746"/>
              <a:gd name="connsiteY50" fmla="*/ 23053 h 6185647"/>
              <a:gd name="connsiteX51" fmla="*/ 4502844 w 8736746"/>
              <a:gd name="connsiteY51" fmla="*/ 7684 h 6185647"/>
              <a:gd name="connsiteX52" fmla="*/ 3888121 w 8736746"/>
              <a:gd name="connsiteY52" fmla="*/ 15368 h 6185647"/>
              <a:gd name="connsiteX53" fmla="*/ 3573076 w 8736746"/>
              <a:gd name="connsiteY53" fmla="*/ 30737 h 6185647"/>
              <a:gd name="connsiteX54" fmla="*/ 3219610 w 8736746"/>
              <a:gd name="connsiteY54" fmla="*/ 23053 h 6185647"/>
              <a:gd name="connsiteX55" fmla="*/ 2574151 w 8736746"/>
              <a:gd name="connsiteY55" fmla="*/ 30737 h 6185647"/>
              <a:gd name="connsiteX56" fmla="*/ 2243738 w 8736746"/>
              <a:gd name="connsiteY56" fmla="*/ 15368 h 6185647"/>
              <a:gd name="connsiteX57" fmla="*/ 1598279 w 8736746"/>
              <a:gd name="connsiteY57" fmla="*/ 23053 h 6185647"/>
              <a:gd name="connsiteX58" fmla="*/ 706931 w 8736746"/>
              <a:gd name="connsiteY58" fmla="*/ 30737 h 6185647"/>
              <a:gd name="connsiteX59" fmla="*/ 40946 w 8736746"/>
              <a:gd name="connsiteY59" fmla="*/ 35842 h 6185647"/>
              <a:gd name="connsiteX0" fmla="*/ 40946 w 8736746"/>
              <a:gd name="connsiteY0" fmla="*/ 35842 h 6185647"/>
              <a:gd name="connsiteX1" fmla="*/ 43524 w 8736746"/>
              <a:gd name="connsiteY1" fmla="*/ 331032 h 6185647"/>
              <a:gd name="connsiteX2" fmla="*/ 54406 w 8736746"/>
              <a:gd name="connsiteY2" fmla="*/ 593578 h 6185647"/>
              <a:gd name="connsiteX3" fmla="*/ 57603 w 8736746"/>
              <a:gd name="connsiteY3" fmla="*/ 801666 h 6185647"/>
              <a:gd name="connsiteX4" fmla="*/ 15368 w 8736746"/>
              <a:gd name="connsiteY4" fmla="*/ 937453 h 6185647"/>
              <a:gd name="connsiteX5" fmla="*/ 23052 w 8736746"/>
              <a:gd name="connsiteY5" fmla="*/ 1398495 h 6185647"/>
              <a:gd name="connsiteX6" fmla="*/ 23052 w 8736746"/>
              <a:gd name="connsiteY6" fmla="*/ 1913325 h 6185647"/>
              <a:gd name="connsiteX7" fmla="*/ 0 w 8736746"/>
              <a:gd name="connsiteY7" fmla="*/ 2159214 h 6185647"/>
              <a:gd name="connsiteX8" fmla="*/ 15368 w 8736746"/>
              <a:gd name="connsiteY8" fmla="*/ 2481943 h 6185647"/>
              <a:gd name="connsiteX9" fmla="*/ 23052 w 8736746"/>
              <a:gd name="connsiteY9" fmla="*/ 2981405 h 6185647"/>
              <a:gd name="connsiteX10" fmla="*/ 23052 w 8736746"/>
              <a:gd name="connsiteY10" fmla="*/ 3411711 h 6185647"/>
              <a:gd name="connsiteX11" fmla="*/ 23052 w 8736746"/>
              <a:gd name="connsiteY11" fmla="*/ 3803597 h 6185647"/>
              <a:gd name="connsiteX12" fmla="*/ 0 w 8736746"/>
              <a:gd name="connsiteY12" fmla="*/ 4011066 h 6185647"/>
              <a:gd name="connsiteX13" fmla="*/ 7684 w 8736746"/>
              <a:gd name="connsiteY13" fmla="*/ 4172431 h 6185647"/>
              <a:gd name="connsiteX14" fmla="*/ 15368 w 8736746"/>
              <a:gd name="connsiteY14" fmla="*/ 4341479 h 6185647"/>
              <a:gd name="connsiteX15" fmla="*/ 15368 w 8736746"/>
              <a:gd name="connsiteY15" fmla="*/ 4564316 h 6185647"/>
              <a:gd name="connsiteX16" fmla="*/ 0 w 8736746"/>
              <a:gd name="connsiteY16" fmla="*/ 4779469 h 6185647"/>
              <a:gd name="connsiteX17" fmla="*/ 23052 w 8736746"/>
              <a:gd name="connsiteY17" fmla="*/ 4925466 h 6185647"/>
              <a:gd name="connsiteX18" fmla="*/ 15368 w 8736746"/>
              <a:gd name="connsiteY18" fmla="*/ 5417244 h 6185647"/>
              <a:gd name="connsiteX19" fmla="*/ 15368 w 8736746"/>
              <a:gd name="connsiteY19" fmla="*/ 5824498 h 6185647"/>
              <a:gd name="connsiteX20" fmla="*/ 23052 w 8736746"/>
              <a:gd name="connsiteY20" fmla="*/ 6039651 h 6185647"/>
              <a:gd name="connsiteX21" fmla="*/ 23052 w 8736746"/>
              <a:gd name="connsiteY21" fmla="*/ 6170279 h 6185647"/>
              <a:gd name="connsiteX22" fmla="*/ 968188 w 8736746"/>
              <a:gd name="connsiteY22" fmla="*/ 6170279 h 6185647"/>
              <a:gd name="connsiteX23" fmla="*/ 1728907 w 8736746"/>
              <a:gd name="connsiteY23" fmla="*/ 6154911 h 6185647"/>
              <a:gd name="connsiteX24" fmla="*/ 1967113 w 8736746"/>
              <a:gd name="connsiteY24" fmla="*/ 6162595 h 6185647"/>
              <a:gd name="connsiteX25" fmla="*/ 2159213 w 8736746"/>
              <a:gd name="connsiteY25" fmla="*/ 6170279 h 6185647"/>
              <a:gd name="connsiteX26" fmla="*/ 2451207 w 8736746"/>
              <a:gd name="connsiteY26" fmla="*/ 6177963 h 6185647"/>
              <a:gd name="connsiteX27" fmla="*/ 3096665 w 8736746"/>
              <a:gd name="connsiteY27" fmla="*/ 6177963 h 6185647"/>
              <a:gd name="connsiteX28" fmla="*/ 3811281 w 8736746"/>
              <a:gd name="connsiteY28" fmla="*/ 6185647 h 6185647"/>
              <a:gd name="connsiteX29" fmla="*/ 4633472 w 8736746"/>
              <a:gd name="connsiteY29" fmla="*/ 6185647 h 6185647"/>
              <a:gd name="connsiteX30" fmla="*/ 5125250 w 8736746"/>
              <a:gd name="connsiteY30" fmla="*/ 6170279 h 6185647"/>
              <a:gd name="connsiteX31" fmla="*/ 5593976 w 8736746"/>
              <a:gd name="connsiteY31" fmla="*/ 6177963 h 6185647"/>
              <a:gd name="connsiteX32" fmla="*/ 6070386 w 8736746"/>
              <a:gd name="connsiteY32" fmla="*/ 6177963 h 6185647"/>
              <a:gd name="connsiteX33" fmla="*/ 6715845 w 8736746"/>
              <a:gd name="connsiteY33" fmla="*/ 6185647 h 6185647"/>
              <a:gd name="connsiteX34" fmla="*/ 7499617 w 8736746"/>
              <a:gd name="connsiteY34" fmla="*/ 6177963 h 6185647"/>
              <a:gd name="connsiteX35" fmla="*/ 7860766 w 8736746"/>
              <a:gd name="connsiteY35" fmla="*/ 6154911 h 6185647"/>
              <a:gd name="connsiteX36" fmla="*/ 8329492 w 8736746"/>
              <a:gd name="connsiteY36" fmla="*/ 6170279 h 6185647"/>
              <a:gd name="connsiteX37" fmla="*/ 8706010 w 8736746"/>
              <a:gd name="connsiteY37" fmla="*/ 6177963 h 6185647"/>
              <a:gd name="connsiteX38" fmla="*/ 8721378 w 8736746"/>
              <a:gd name="connsiteY38" fmla="*/ 3949594 h 6185647"/>
              <a:gd name="connsiteX39" fmla="*/ 8721378 w 8736746"/>
              <a:gd name="connsiteY39" fmla="*/ 2289842 h 6185647"/>
              <a:gd name="connsiteX40" fmla="*/ 8736746 w 8736746"/>
              <a:gd name="connsiteY40" fmla="*/ 1629016 h 6185647"/>
              <a:gd name="connsiteX41" fmla="*/ 8713694 w 8736746"/>
              <a:gd name="connsiteY41" fmla="*/ 1198710 h 6185647"/>
              <a:gd name="connsiteX42" fmla="*/ 8729062 w 8736746"/>
              <a:gd name="connsiteY42" fmla="*/ 714616 h 6185647"/>
              <a:gd name="connsiteX43" fmla="*/ 8721378 w 8736746"/>
              <a:gd name="connsiteY43" fmla="*/ 30737 h 6185647"/>
              <a:gd name="connsiteX44" fmla="*/ 8398649 w 8736746"/>
              <a:gd name="connsiteY44" fmla="*/ 7684 h 6185647"/>
              <a:gd name="connsiteX45" fmla="*/ 7699402 w 8736746"/>
              <a:gd name="connsiteY45" fmla="*/ 15368 h 6185647"/>
              <a:gd name="connsiteX46" fmla="*/ 7130783 w 8736746"/>
              <a:gd name="connsiteY46" fmla="*/ 15368 h 6185647"/>
              <a:gd name="connsiteX47" fmla="*/ 6316276 w 8736746"/>
              <a:gd name="connsiteY47" fmla="*/ 0 h 6185647"/>
              <a:gd name="connsiteX48" fmla="*/ 6062702 w 8736746"/>
              <a:gd name="connsiteY48" fmla="*/ 30737 h 6185647"/>
              <a:gd name="connsiteX49" fmla="*/ 5447980 w 8736746"/>
              <a:gd name="connsiteY49" fmla="*/ 23053 h 6185647"/>
              <a:gd name="connsiteX50" fmla="*/ 4917781 w 8736746"/>
              <a:gd name="connsiteY50" fmla="*/ 23053 h 6185647"/>
              <a:gd name="connsiteX51" fmla="*/ 4502844 w 8736746"/>
              <a:gd name="connsiteY51" fmla="*/ 7684 h 6185647"/>
              <a:gd name="connsiteX52" fmla="*/ 3888121 w 8736746"/>
              <a:gd name="connsiteY52" fmla="*/ 15368 h 6185647"/>
              <a:gd name="connsiteX53" fmla="*/ 3573076 w 8736746"/>
              <a:gd name="connsiteY53" fmla="*/ 30737 h 6185647"/>
              <a:gd name="connsiteX54" fmla="*/ 3219610 w 8736746"/>
              <a:gd name="connsiteY54" fmla="*/ 23053 h 6185647"/>
              <a:gd name="connsiteX55" fmla="*/ 2574151 w 8736746"/>
              <a:gd name="connsiteY55" fmla="*/ 30737 h 6185647"/>
              <a:gd name="connsiteX56" fmla="*/ 2243738 w 8736746"/>
              <a:gd name="connsiteY56" fmla="*/ 15368 h 6185647"/>
              <a:gd name="connsiteX57" fmla="*/ 1598279 w 8736746"/>
              <a:gd name="connsiteY57" fmla="*/ 23053 h 6185647"/>
              <a:gd name="connsiteX58" fmla="*/ 706931 w 8736746"/>
              <a:gd name="connsiteY58" fmla="*/ 30737 h 6185647"/>
              <a:gd name="connsiteX59" fmla="*/ 40946 w 8736746"/>
              <a:gd name="connsiteY59" fmla="*/ 35842 h 6185647"/>
              <a:gd name="connsiteX0" fmla="*/ 40946 w 8736746"/>
              <a:gd name="connsiteY0" fmla="*/ 35842 h 6185647"/>
              <a:gd name="connsiteX1" fmla="*/ 43524 w 8736746"/>
              <a:gd name="connsiteY1" fmla="*/ 331032 h 6185647"/>
              <a:gd name="connsiteX2" fmla="*/ 54406 w 8736746"/>
              <a:gd name="connsiteY2" fmla="*/ 593578 h 6185647"/>
              <a:gd name="connsiteX3" fmla="*/ 57603 w 8736746"/>
              <a:gd name="connsiteY3" fmla="*/ 801666 h 6185647"/>
              <a:gd name="connsiteX4" fmla="*/ 133664 w 8736746"/>
              <a:gd name="connsiteY4" fmla="*/ 979016 h 6185647"/>
              <a:gd name="connsiteX5" fmla="*/ 23052 w 8736746"/>
              <a:gd name="connsiteY5" fmla="*/ 1398495 h 6185647"/>
              <a:gd name="connsiteX6" fmla="*/ 23052 w 8736746"/>
              <a:gd name="connsiteY6" fmla="*/ 1913325 h 6185647"/>
              <a:gd name="connsiteX7" fmla="*/ 0 w 8736746"/>
              <a:gd name="connsiteY7" fmla="*/ 2159214 h 6185647"/>
              <a:gd name="connsiteX8" fmla="*/ 15368 w 8736746"/>
              <a:gd name="connsiteY8" fmla="*/ 2481943 h 6185647"/>
              <a:gd name="connsiteX9" fmla="*/ 23052 w 8736746"/>
              <a:gd name="connsiteY9" fmla="*/ 2981405 h 6185647"/>
              <a:gd name="connsiteX10" fmla="*/ 23052 w 8736746"/>
              <a:gd name="connsiteY10" fmla="*/ 3411711 h 6185647"/>
              <a:gd name="connsiteX11" fmla="*/ 23052 w 8736746"/>
              <a:gd name="connsiteY11" fmla="*/ 3803597 h 6185647"/>
              <a:gd name="connsiteX12" fmla="*/ 0 w 8736746"/>
              <a:gd name="connsiteY12" fmla="*/ 4011066 h 6185647"/>
              <a:gd name="connsiteX13" fmla="*/ 7684 w 8736746"/>
              <a:gd name="connsiteY13" fmla="*/ 4172431 h 6185647"/>
              <a:gd name="connsiteX14" fmla="*/ 15368 w 8736746"/>
              <a:gd name="connsiteY14" fmla="*/ 4341479 h 6185647"/>
              <a:gd name="connsiteX15" fmla="*/ 15368 w 8736746"/>
              <a:gd name="connsiteY15" fmla="*/ 4564316 h 6185647"/>
              <a:gd name="connsiteX16" fmla="*/ 0 w 8736746"/>
              <a:gd name="connsiteY16" fmla="*/ 4779469 h 6185647"/>
              <a:gd name="connsiteX17" fmla="*/ 23052 w 8736746"/>
              <a:gd name="connsiteY17" fmla="*/ 4925466 h 6185647"/>
              <a:gd name="connsiteX18" fmla="*/ 15368 w 8736746"/>
              <a:gd name="connsiteY18" fmla="*/ 5417244 h 6185647"/>
              <a:gd name="connsiteX19" fmla="*/ 15368 w 8736746"/>
              <a:gd name="connsiteY19" fmla="*/ 5824498 h 6185647"/>
              <a:gd name="connsiteX20" fmla="*/ 23052 w 8736746"/>
              <a:gd name="connsiteY20" fmla="*/ 6039651 h 6185647"/>
              <a:gd name="connsiteX21" fmla="*/ 23052 w 8736746"/>
              <a:gd name="connsiteY21" fmla="*/ 6170279 h 6185647"/>
              <a:gd name="connsiteX22" fmla="*/ 968188 w 8736746"/>
              <a:gd name="connsiteY22" fmla="*/ 6170279 h 6185647"/>
              <a:gd name="connsiteX23" fmla="*/ 1728907 w 8736746"/>
              <a:gd name="connsiteY23" fmla="*/ 6154911 h 6185647"/>
              <a:gd name="connsiteX24" fmla="*/ 1967113 w 8736746"/>
              <a:gd name="connsiteY24" fmla="*/ 6162595 h 6185647"/>
              <a:gd name="connsiteX25" fmla="*/ 2159213 w 8736746"/>
              <a:gd name="connsiteY25" fmla="*/ 6170279 h 6185647"/>
              <a:gd name="connsiteX26" fmla="*/ 2451207 w 8736746"/>
              <a:gd name="connsiteY26" fmla="*/ 6177963 h 6185647"/>
              <a:gd name="connsiteX27" fmla="*/ 3096665 w 8736746"/>
              <a:gd name="connsiteY27" fmla="*/ 6177963 h 6185647"/>
              <a:gd name="connsiteX28" fmla="*/ 3811281 w 8736746"/>
              <a:gd name="connsiteY28" fmla="*/ 6185647 h 6185647"/>
              <a:gd name="connsiteX29" fmla="*/ 4633472 w 8736746"/>
              <a:gd name="connsiteY29" fmla="*/ 6185647 h 6185647"/>
              <a:gd name="connsiteX30" fmla="*/ 5125250 w 8736746"/>
              <a:gd name="connsiteY30" fmla="*/ 6170279 h 6185647"/>
              <a:gd name="connsiteX31" fmla="*/ 5593976 w 8736746"/>
              <a:gd name="connsiteY31" fmla="*/ 6177963 h 6185647"/>
              <a:gd name="connsiteX32" fmla="*/ 6070386 w 8736746"/>
              <a:gd name="connsiteY32" fmla="*/ 6177963 h 6185647"/>
              <a:gd name="connsiteX33" fmla="*/ 6715845 w 8736746"/>
              <a:gd name="connsiteY33" fmla="*/ 6185647 h 6185647"/>
              <a:gd name="connsiteX34" fmla="*/ 7499617 w 8736746"/>
              <a:gd name="connsiteY34" fmla="*/ 6177963 h 6185647"/>
              <a:gd name="connsiteX35" fmla="*/ 7860766 w 8736746"/>
              <a:gd name="connsiteY35" fmla="*/ 6154911 h 6185647"/>
              <a:gd name="connsiteX36" fmla="*/ 8329492 w 8736746"/>
              <a:gd name="connsiteY36" fmla="*/ 6170279 h 6185647"/>
              <a:gd name="connsiteX37" fmla="*/ 8706010 w 8736746"/>
              <a:gd name="connsiteY37" fmla="*/ 6177963 h 6185647"/>
              <a:gd name="connsiteX38" fmla="*/ 8721378 w 8736746"/>
              <a:gd name="connsiteY38" fmla="*/ 3949594 h 6185647"/>
              <a:gd name="connsiteX39" fmla="*/ 8721378 w 8736746"/>
              <a:gd name="connsiteY39" fmla="*/ 2289842 h 6185647"/>
              <a:gd name="connsiteX40" fmla="*/ 8736746 w 8736746"/>
              <a:gd name="connsiteY40" fmla="*/ 1629016 h 6185647"/>
              <a:gd name="connsiteX41" fmla="*/ 8713694 w 8736746"/>
              <a:gd name="connsiteY41" fmla="*/ 1198710 h 6185647"/>
              <a:gd name="connsiteX42" fmla="*/ 8729062 w 8736746"/>
              <a:gd name="connsiteY42" fmla="*/ 714616 h 6185647"/>
              <a:gd name="connsiteX43" fmla="*/ 8721378 w 8736746"/>
              <a:gd name="connsiteY43" fmla="*/ 30737 h 6185647"/>
              <a:gd name="connsiteX44" fmla="*/ 8398649 w 8736746"/>
              <a:gd name="connsiteY44" fmla="*/ 7684 h 6185647"/>
              <a:gd name="connsiteX45" fmla="*/ 7699402 w 8736746"/>
              <a:gd name="connsiteY45" fmla="*/ 15368 h 6185647"/>
              <a:gd name="connsiteX46" fmla="*/ 7130783 w 8736746"/>
              <a:gd name="connsiteY46" fmla="*/ 15368 h 6185647"/>
              <a:gd name="connsiteX47" fmla="*/ 6316276 w 8736746"/>
              <a:gd name="connsiteY47" fmla="*/ 0 h 6185647"/>
              <a:gd name="connsiteX48" fmla="*/ 6062702 w 8736746"/>
              <a:gd name="connsiteY48" fmla="*/ 30737 h 6185647"/>
              <a:gd name="connsiteX49" fmla="*/ 5447980 w 8736746"/>
              <a:gd name="connsiteY49" fmla="*/ 23053 h 6185647"/>
              <a:gd name="connsiteX50" fmla="*/ 4917781 w 8736746"/>
              <a:gd name="connsiteY50" fmla="*/ 23053 h 6185647"/>
              <a:gd name="connsiteX51" fmla="*/ 4502844 w 8736746"/>
              <a:gd name="connsiteY51" fmla="*/ 7684 h 6185647"/>
              <a:gd name="connsiteX52" fmla="*/ 3888121 w 8736746"/>
              <a:gd name="connsiteY52" fmla="*/ 15368 h 6185647"/>
              <a:gd name="connsiteX53" fmla="*/ 3573076 w 8736746"/>
              <a:gd name="connsiteY53" fmla="*/ 30737 h 6185647"/>
              <a:gd name="connsiteX54" fmla="*/ 3219610 w 8736746"/>
              <a:gd name="connsiteY54" fmla="*/ 23053 h 6185647"/>
              <a:gd name="connsiteX55" fmla="*/ 2574151 w 8736746"/>
              <a:gd name="connsiteY55" fmla="*/ 30737 h 6185647"/>
              <a:gd name="connsiteX56" fmla="*/ 2243738 w 8736746"/>
              <a:gd name="connsiteY56" fmla="*/ 15368 h 6185647"/>
              <a:gd name="connsiteX57" fmla="*/ 1598279 w 8736746"/>
              <a:gd name="connsiteY57" fmla="*/ 23053 h 6185647"/>
              <a:gd name="connsiteX58" fmla="*/ 706931 w 8736746"/>
              <a:gd name="connsiteY58" fmla="*/ 30737 h 6185647"/>
              <a:gd name="connsiteX59" fmla="*/ 40946 w 8736746"/>
              <a:gd name="connsiteY59" fmla="*/ 35842 h 6185647"/>
              <a:gd name="connsiteX0" fmla="*/ 40946 w 8736746"/>
              <a:gd name="connsiteY0" fmla="*/ 35842 h 6185647"/>
              <a:gd name="connsiteX1" fmla="*/ 43524 w 8736746"/>
              <a:gd name="connsiteY1" fmla="*/ 331032 h 6185647"/>
              <a:gd name="connsiteX2" fmla="*/ 54406 w 8736746"/>
              <a:gd name="connsiteY2" fmla="*/ 593578 h 6185647"/>
              <a:gd name="connsiteX3" fmla="*/ 57603 w 8736746"/>
              <a:gd name="connsiteY3" fmla="*/ 801666 h 6185647"/>
              <a:gd name="connsiteX4" fmla="*/ 44143 w 8736746"/>
              <a:gd name="connsiteY4" fmla="*/ 1001397 h 6185647"/>
              <a:gd name="connsiteX5" fmla="*/ 23052 w 8736746"/>
              <a:gd name="connsiteY5" fmla="*/ 1398495 h 6185647"/>
              <a:gd name="connsiteX6" fmla="*/ 23052 w 8736746"/>
              <a:gd name="connsiteY6" fmla="*/ 1913325 h 6185647"/>
              <a:gd name="connsiteX7" fmla="*/ 0 w 8736746"/>
              <a:gd name="connsiteY7" fmla="*/ 2159214 h 6185647"/>
              <a:gd name="connsiteX8" fmla="*/ 15368 w 8736746"/>
              <a:gd name="connsiteY8" fmla="*/ 2481943 h 6185647"/>
              <a:gd name="connsiteX9" fmla="*/ 23052 w 8736746"/>
              <a:gd name="connsiteY9" fmla="*/ 2981405 h 6185647"/>
              <a:gd name="connsiteX10" fmla="*/ 23052 w 8736746"/>
              <a:gd name="connsiteY10" fmla="*/ 3411711 h 6185647"/>
              <a:gd name="connsiteX11" fmla="*/ 23052 w 8736746"/>
              <a:gd name="connsiteY11" fmla="*/ 3803597 h 6185647"/>
              <a:gd name="connsiteX12" fmla="*/ 0 w 8736746"/>
              <a:gd name="connsiteY12" fmla="*/ 4011066 h 6185647"/>
              <a:gd name="connsiteX13" fmla="*/ 7684 w 8736746"/>
              <a:gd name="connsiteY13" fmla="*/ 4172431 h 6185647"/>
              <a:gd name="connsiteX14" fmla="*/ 15368 w 8736746"/>
              <a:gd name="connsiteY14" fmla="*/ 4341479 h 6185647"/>
              <a:gd name="connsiteX15" fmla="*/ 15368 w 8736746"/>
              <a:gd name="connsiteY15" fmla="*/ 4564316 h 6185647"/>
              <a:gd name="connsiteX16" fmla="*/ 0 w 8736746"/>
              <a:gd name="connsiteY16" fmla="*/ 4779469 h 6185647"/>
              <a:gd name="connsiteX17" fmla="*/ 23052 w 8736746"/>
              <a:gd name="connsiteY17" fmla="*/ 4925466 h 6185647"/>
              <a:gd name="connsiteX18" fmla="*/ 15368 w 8736746"/>
              <a:gd name="connsiteY18" fmla="*/ 5417244 h 6185647"/>
              <a:gd name="connsiteX19" fmla="*/ 15368 w 8736746"/>
              <a:gd name="connsiteY19" fmla="*/ 5824498 h 6185647"/>
              <a:gd name="connsiteX20" fmla="*/ 23052 w 8736746"/>
              <a:gd name="connsiteY20" fmla="*/ 6039651 h 6185647"/>
              <a:gd name="connsiteX21" fmla="*/ 23052 w 8736746"/>
              <a:gd name="connsiteY21" fmla="*/ 6170279 h 6185647"/>
              <a:gd name="connsiteX22" fmla="*/ 968188 w 8736746"/>
              <a:gd name="connsiteY22" fmla="*/ 6170279 h 6185647"/>
              <a:gd name="connsiteX23" fmla="*/ 1728907 w 8736746"/>
              <a:gd name="connsiteY23" fmla="*/ 6154911 h 6185647"/>
              <a:gd name="connsiteX24" fmla="*/ 1967113 w 8736746"/>
              <a:gd name="connsiteY24" fmla="*/ 6162595 h 6185647"/>
              <a:gd name="connsiteX25" fmla="*/ 2159213 w 8736746"/>
              <a:gd name="connsiteY25" fmla="*/ 6170279 h 6185647"/>
              <a:gd name="connsiteX26" fmla="*/ 2451207 w 8736746"/>
              <a:gd name="connsiteY26" fmla="*/ 6177963 h 6185647"/>
              <a:gd name="connsiteX27" fmla="*/ 3096665 w 8736746"/>
              <a:gd name="connsiteY27" fmla="*/ 6177963 h 6185647"/>
              <a:gd name="connsiteX28" fmla="*/ 3811281 w 8736746"/>
              <a:gd name="connsiteY28" fmla="*/ 6185647 h 6185647"/>
              <a:gd name="connsiteX29" fmla="*/ 4633472 w 8736746"/>
              <a:gd name="connsiteY29" fmla="*/ 6185647 h 6185647"/>
              <a:gd name="connsiteX30" fmla="*/ 5125250 w 8736746"/>
              <a:gd name="connsiteY30" fmla="*/ 6170279 h 6185647"/>
              <a:gd name="connsiteX31" fmla="*/ 5593976 w 8736746"/>
              <a:gd name="connsiteY31" fmla="*/ 6177963 h 6185647"/>
              <a:gd name="connsiteX32" fmla="*/ 6070386 w 8736746"/>
              <a:gd name="connsiteY32" fmla="*/ 6177963 h 6185647"/>
              <a:gd name="connsiteX33" fmla="*/ 6715845 w 8736746"/>
              <a:gd name="connsiteY33" fmla="*/ 6185647 h 6185647"/>
              <a:gd name="connsiteX34" fmla="*/ 7499617 w 8736746"/>
              <a:gd name="connsiteY34" fmla="*/ 6177963 h 6185647"/>
              <a:gd name="connsiteX35" fmla="*/ 7860766 w 8736746"/>
              <a:gd name="connsiteY35" fmla="*/ 6154911 h 6185647"/>
              <a:gd name="connsiteX36" fmla="*/ 8329492 w 8736746"/>
              <a:gd name="connsiteY36" fmla="*/ 6170279 h 6185647"/>
              <a:gd name="connsiteX37" fmla="*/ 8706010 w 8736746"/>
              <a:gd name="connsiteY37" fmla="*/ 6177963 h 6185647"/>
              <a:gd name="connsiteX38" fmla="*/ 8721378 w 8736746"/>
              <a:gd name="connsiteY38" fmla="*/ 3949594 h 6185647"/>
              <a:gd name="connsiteX39" fmla="*/ 8721378 w 8736746"/>
              <a:gd name="connsiteY39" fmla="*/ 2289842 h 6185647"/>
              <a:gd name="connsiteX40" fmla="*/ 8736746 w 8736746"/>
              <a:gd name="connsiteY40" fmla="*/ 1629016 h 6185647"/>
              <a:gd name="connsiteX41" fmla="*/ 8713694 w 8736746"/>
              <a:gd name="connsiteY41" fmla="*/ 1198710 h 6185647"/>
              <a:gd name="connsiteX42" fmla="*/ 8729062 w 8736746"/>
              <a:gd name="connsiteY42" fmla="*/ 714616 h 6185647"/>
              <a:gd name="connsiteX43" fmla="*/ 8721378 w 8736746"/>
              <a:gd name="connsiteY43" fmla="*/ 30737 h 6185647"/>
              <a:gd name="connsiteX44" fmla="*/ 8398649 w 8736746"/>
              <a:gd name="connsiteY44" fmla="*/ 7684 h 6185647"/>
              <a:gd name="connsiteX45" fmla="*/ 7699402 w 8736746"/>
              <a:gd name="connsiteY45" fmla="*/ 15368 h 6185647"/>
              <a:gd name="connsiteX46" fmla="*/ 7130783 w 8736746"/>
              <a:gd name="connsiteY46" fmla="*/ 15368 h 6185647"/>
              <a:gd name="connsiteX47" fmla="*/ 6316276 w 8736746"/>
              <a:gd name="connsiteY47" fmla="*/ 0 h 6185647"/>
              <a:gd name="connsiteX48" fmla="*/ 6062702 w 8736746"/>
              <a:gd name="connsiteY48" fmla="*/ 30737 h 6185647"/>
              <a:gd name="connsiteX49" fmla="*/ 5447980 w 8736746"/>
              <a:gd name="connsiteY49" fmla="*/ 23053 h 6185647"/>
              <a:gd name="connsiteX50" fmla="*/ 4917781 w 8736746"/>
              <a:gd name="connsiteY50" fmla="*/ 23053 h 6185647"/>
              <a:gd name="connsiteX51" fmla="*/ 4502844 w 8736746"/>
              <a:gd name="connsiteY51" fmla="*/ 7684 h 6185647"/>
              <a:gd name="connsiteX52" fmla="*/ 3888121 w 8736746"/>
              <a:gd name="connsiteY52" fmla="*/ 15368 h 6185647"/>
              <a:gd name="connsiteX53" fmla="*/ 3573076 w 8736746"/>
              <a:gd name="connsiteY53" fmla="*/ 30737 h 6185647"/>
              <a:gd name="connsiteX54" fmla="*/ 3219610 w 8736746"/>
              <a:gd name="connsiteY54" fmla="*/ 23053 h 6185647"/>
              <a:gd name="connsiteX55" fmla="*/ 2574151 w 8736746"/>
              <a:gd name="connsiteY55" fmla="*/ 30737 h 6185647"/>
              <a:gd name="connsiteX56" fmla="*/ 2243738 w 8736746"/>
              <a:gd name="connsiteY56" fmla="*/ 15368 h 6185647"/>
              <a:gd name="connsiteX57" fmla="*/ 1598279 w 8736746"/>
              <a:gd name="connsiteY57" fmla="*/ 23053 h 6185647"/>
              <a:gd name="connsiteX58" fmla="*/ 706931 w 8736746"/>
              <a:gd name="connsiteY58" fmla="*/ 30737 h 6185647"/>
              <a:gd name="connsiteX59" fmla="*/ 40946 w 8736746"/>
              <a:gd name="connsiteY59" fmla="*/ 35842 h 6185647"/>
              <a:gd name="connsiteX0" fmla="*/ 40946 w 8736746"/>
              <a:gd name="connsiteY0" fmla="*/ 35842 h 6185647"/>
              <a:gd name="connsiteX1" fmla="*/ 43524 w 8736746"/>
              <a:gd name="connsiteY1" fmla="*/ 331032 h 6185647"/>
              <a:gd name="connsiteX2" fmla="*/ 54406 w 8736746"/>
              <a:gd name="connsiteY2" fmla="*/ 593578 h 6185647"/>
              <a:gd name="connsiteX3" fmla="*/ 57603 w 8736746"/>
              <a:gd name="connsiteY3" fmla="*/ 801666 h 6185647"/>
              <a:gd name="connsiteX4" fmla="*/ 44143 w 8736746"/>
              <a:gd name="connsiteY4" fmla="*/ 1001397 h 6185647"/>
              <a:gd name="connsiteX5" fmla="*/ 23052 w 8736746"/>
              <a:gd name="connsiteY5" fmla="*/ 1398495 h 6185647"/>
              <a:gd name="connsiteX6" fmla="*/ 23052 w 8736746"/>
              <a:gd name="connsiteY6" fmla="*/ 1913325 h 6185647"/>
              <a:gd name="connsiteX7" fmla="*/ 0 w 8736746"/>
              <a:gd name="connsiteY7" fmla="*/ 2159214 h 6185647"/>
              <a:gd name="connsiteX8" fmla="*/ 15368 w 8736746"/>
              <a:gd name="connsiteY8" fmla="*/ 2481943 h 6185647"/>
              <a:gd name="connsiteX9" fmla="*/ 23052 w 8736746"/>
              <a:gd name="connsiteY9" fmla="*/ 2981405 h 6185647"/>
              <a:gd name="connsiteX10" fmla="*/ 23052 w 8736746"/>
              <a:gd name="connsiteY10" fmla="*/ 3411711 h 6185647"/>
              <a:gd name="connsiteX11" fmla="*/ 23052 w 8736746"/>
              <a:gd name="connsiteY11" fmla="*/ 3803597 h 6185647"/>
              <a:gd name="connsiteX12" fmla="*/ 0 w 8736746"/>
              <a:gd name="connsiteY12" fmla="*/ 4011066 h 6185647"/>
              <a:gd name="connsiteX13" fmla="*/ 7684 w 8736746"/>
              <a:gd name="connsiteY13" fmla="*/ 4172431 h 6185647"/>
              <a:gd name="connsiteX14" fmla="*/ 15368 w 8736746"/>
              <a:gd name="connsiteY14" fmla="*/ 4341479 h 6185647"/>
              <a:gd name="connsiteX15" fmla="*/ 15368 w 8736746"/>
              <a:gd name="connsiteY15" fmla="*/ 4564316 h 6185647"/>
              <a:gd name="connsiteX16" fmla="*/ 0 w 8736746"/>
              <a:gd name="connsiteY16" fmla="*/ 4779469 h 6185647"/>
              <a:gd name="connsiteX17" fmla="*/ 23052 w 8736746"/>
              <a:gd name="connsiteY17" fmla="*/ 4925466 h 6185647"/>
              <a:gd name="connsiteX18" fmla="*/ 15368 w 8736746"/>
              <a:gd name="connsiteY18" fmla="*/ 5417244 h 6185647"/>
              <a:gd name="connsiteX19" fmla="*/ 15368 w 8736746"/>
              <a:gd name="connsiteY19" fmla="*/ 5824498 h 6185647"/>
              <a:gd name="connsiteX20" fmla="*/ 23052 w 8736746"/>
              <a:gd name="connsiteY20" fmla="*/ 6039651 h 6185647"/>
              <a:gd name="connsiteX21" fmla="*/ 23052 w 8736746"/>
              <a:gd name="connsiteY21" fmla="*/ 6170279 h 6185647"/>
              <a:gd name="connsiteX22" fmla="*/ 968188 w 8736746"/>
              <a:gd name="connsiteY22" fmla="*/ 6170279 h 6185647"/>
              <a:gd name="connsiteX23" fmla="*/ 1728907 w 8736746"/>
              <a:gd name="connsiteY23" fmla="*/ 6154911 h 6185647"/>
              <a:gd name="connsiteX24" fmla="*/ 1967113 w 8736746"/>
              <a:gd name="connsiteY24" fmla="*/ 6162595 h 6185647"/>
              <a:gd name="connsiteX25" fmla="*/ 2159213 w 8736746"/>
              <a:gd name="connsiteY25" fmla="*/ 6170279 h 6185647"/>
              <a:gd name="connsiteX26" fmla="*/ 2451207 w 8736746"/>
              <a:gd name="connsiteY26" fmla="*/ 6177963 h 6185647"/>
              <a:gd name="connsiteX27" fmla="*/ 3096665 w 8736746"/>
              <a:gd name="connsiteY27" fmla="*/ 6177963 h 6185647"/>
              <a:gd name="connsiteX28" fmla="*/ 3811281 w 8736746"/>
              <a:gd name="connsiteY28" fmla="*/ 6185647 h 6185647"/>
              <a:gd name="connsiteX29" fmla="*/ 4633472 w 8736746"/>
              <a:gd name="connsiteY29" fmla="*/ 6185647 h 6185647"/>
              <a:gd name="connsiteX30" fmla="*/ 5125250 w 8736746"/>
              <a:gd name="connsiteY30" fmla="*/ 6170279 h 6185647"/>
              <a:gd name="connsiteX31" fmla="*/ 5593976 w 8736746"/>
              <a:gd name="connsiteY31" fmla="*/ 6177963 h 6185647"/>
              <a:gd name="connsiteX32" fmla="*/ 6070386 w 8736746"/>
              <a:gd name="connsiteY32" fmla="*/ 6177963 h 6185647"/>
              <a:gd name="connsiteX33" fmla="*/ 6715845 w 8736746"/>
              <a:gd name="connsiteY33" fmla="*/ 6185647 h 6185647"/>
              <a:gd name="connsiteX34" fmla="*/ 7499617 w 8736746"/>
              <a:gd name="connsiteY34" fmla="*/ 6177963 h 6185647"/>
              <a:gd name="connsiteX35" fmla="*/ 7860766 w 8736746"/>
              <a:gd name="connsiteY35" fmla="*/ 6154911 h 6185647"/>
              <a:gd name="connsiteX36" fmla="*/ 8329492 w 8736746"/>
              <a:gd name="connsiteY36" fmla="*/ 6170279 h 6185647"/>
              <a:gd name="connsiteX37" fmla="*/ 8706010 w 8736746"/>
              <a:gd name="connsiteY37" fmla="*/ 6177963 h 6185647"/>
              <a:gd name="connsiteX38" fmla="*/ 8721378 w 8736746"/>
              <a:gd name="connsiteY38" fmla="*/ 3949594 h 6185647"/>
              <a:gd name="connsiteX39" fmla="*/ 8721378 w 8736746"/>
              <a:gd name="connsiteY39" fmla="*/ 2289842 h 6185647"/>
              <a:gd name="connsiteX40" fmla="*/ 8736746 w 8736746"/>
              <a:gd name="connsiteY40" fmla="*/ 1629016 h 6185647"/>
              <a:gd name="connsiteX41" fmla="*/ 8713694 w 8736746"/>
              <a:gd name="connsiteY41" fmla="*/ 1198710 h 6185647"/>
              <a:gd name="connsiteX42" fmla="*/ 8729062 w 8736746"/>
              <a:gd name="connsiteY42" fmla="*/ 714616 h 6185647"/>
              <a:gd name="connsiteX43" fmla="*/ 8721378 w 8736746"/>
              <a:gd name="connsiteY43" fmla="*/ 30737 h 6185647"/>
              <a:gd name="connsiteX44" fmla="*/ 8398649 w 8736746"/>
              <a:gd name="connsiteY44" fmla="*/ 7684 h 6185647"/>
              <a:gd name="connsiteX45" fmla="*/ 7699402 w 8736746"/>
              <a:gd name="connsiteY45" fmla="*/ 15368 h 6185647"/>
              <a:gd name="connsiteX46" fmla="*/ 7130783 w 8736746"/>
              <a:gd name="connsiteY46" fmla="*/ 15368 h 6185647"/>
              <a:gd name="connsiteX47" fmla="*/ 6316276 w 8736746"/>
              <a:gd name="connsiteY47" fmla="*/ 0 h 6185647"/>
              <a:gd name="connsiteX48" fmla="*/ 6062702 w 8736746"/>
              <a:gd name="connsiteY48" fmla="*/ 30737 h 6185647"/>
              <a:gd name="connsiteX49" fmla="*/ 5447980 w 8736746"/>
              <a:gd name="connsiteY49" fmla="*/ 23053 h 6185647"/>
              <a:gd name="connsiteX50" fmla="*/ 4917781 w 8736746"/>
              <a:gd name="connsiteY50" fmla="*/ 23053 h 6185647"/>
              <a:gd name="connsiteX51" fmla="*/ 4502844 w 8736746"/>
              <a:gd name="connsiteY51" fmla="*/ 7684 h 6185647"/>
              <a:gd name="connsiteX52" fmla="*/ 3888121 w 8736746"/>
              <a:gd name="connsiteY52" fmla="*/ 15368 h 6185647"/>
              <a:gd name="connsiteX53" fmla="*/ 3573076 w 8736746"/>
              <a:gd name="connsiteY53" fmla="*/ 30737 h 6185647"/>
              <a:gd name="connsiteX54" fmla="*/ 3219610 w 8736746"/>
              <a:gd name="connsiteY54" fmla="*/ 23053 h 6185647"/>
              <a:gd name="connsiteX55" fmla="*/ 2574151 w 8736746"/>
              <a:gd name="connsiteY55" fmla="*/ 30737 h 6185647"/>
              <a:gd name="connsiteX56" fmla="*/ 2243738 w 8736746"/>
              <a:gd name="connsiteY56" fmla="*/ 15368 h 6185647"/>
              <a:gd name="connsiteX57" fmla="*/ 1598279 w 8736746"/>
              <a:gd name="connsiteY57" fmla="*/ 23053 h 6185647"/>
              <a:gd name="connsiteX58" fmla="*/ 706931 w 8736746"/>
              <a:gd name="connsiteY58" fmla="*/ 30737 h 6185647"/>
              <a:gd name="connsiteX59" fmla="*/ 40946 w 8736746"/>
              <a:gd name="connsiteY59" fmla="*/ 35842 h 6185647"/>
              <a:gd name="connsiteX0" fmla="*/ 40946 w 8736746"/>
              <a:gd name="connsiteY0" fmla="*/ 35842 h 6185647"/>
              <a:gd name="connsiteX1" fmla="*/ 43524 w 8736746"/>
              <a:gd name="connsiteY1" fmla="*/ 331032 h 6185647"/>
              <a:gd name="connsiteX2" fmla="*/ 54406 w 8736746"/>
              <a:gd name="connsiteY2" fmla="*/ 593578 h 6185647"/>
              <a:gd name="connsiteX3" fmla="*/ 57603 w 8736746"/>
              <a:gd name="connsiteY3" fmla="*/ 801666 h 6185647"/>
              <a:gd name="connsiteX4" fmla="*/ 44143 w 8736746"/>
              <a:gd name="connsiteY4" fmla="*/ 1001397 h 6185647"/>
              <a:gd name="connsiteX5" fmla="*/ 144546 w 8736746"/>
              <a:gd name="connsiteY5" fmla="*/ 1481623 h 6185647"/>
              <a:gd name="connsiteX6" fmla="*/ 23052 w 8736746"/>
              <a:gd name="connsiteY6" fmla="*/ 1913325 h 6185647"/>
              <a:gd name="connsiteX7" fmla="*/ 0 w 8736746"/>
              <a:gd name="connsiteY7" fmla="*/ 2159214 h 6185647"/>
              <a:gd name="connsiteX8" fmla="*/ 15368 w 8736746"/>
              <a:gd name="connsiteY8" fmla="*/ 2481943 h 6185647"/>
              <a:gd name="connsiteX9" fmla="*/ 23052 w 8736746"/>
              <a:gd name="connsiteY9" fmla="*/ 2981405 h 6185647"/>
              <a:gd name="connsiteX10" fmla="*/ 23052 w 8736746"/>
              <a:gd name="connsiteY10" fmla="*/ 3411711 h 6185647"/>
              <a:gd name="connsiteX11" fmla="*/ 23052 w 8736746"/>
              <a:gd name="connsiteY11" fmla="*/ 3803597 h 6185647"/>
              <a:gd name="connsiteX12" fmla="*/ 0 w 8736746"/>
              <a:gd name="connsiteY12" fmla="*/ 4011066 h 6185647"/>
              <a:gd name="connsiteX13" fmla="*/ 7684 w 8736746"/>
              <a:gd name="connsiteY13" fmla="*/ 4172431 h 6185647"/>
              <a:gd name="connsiteX14" fmla="*/ 15368 w 8736746"/>
              <a:gd name="connsiteY14" fmla="*/ 4341479 h 6185647"/>
              <a:gd name="connsiteX15" fmla="*/ 15368 w 8736746"/>
              <a:gd name="connsiteY15" fmla="*/ 4564316 h 6185647"/>
              <a:gd name="connsiteX16" fmla="*/ 0 w 8736746"/>
              <a:gd name="connsiteY16" fmla="*/ 4779469 h 6185647"/>
              <a:gd name="connsiteX17" fmla="*/ 23052 w 8736746"/>
              <a:gd name="connsiteY17" fmla="*/ 4925466 h 6185647"/>
              <a:gd name="connsiteX18" fmla="*/ 15368 w 8736746"/>
              <a:gd name="connsiteY18" fmla="*/ 5417244 h 6185647"/>
              <a:gd name="connsiteX19" fmla="*/ 15368 w 8736746"/>
              <a:gd name="connsiteY19" fmla="*/ 5824498 h 6185647"/>
              <a:gd name="connsiteX20" fmla="*/ 23052 w 8736746"/>
              <a:gd name="connsiteY20" fmla="*/ 6039651 h 6185647"/>
              <a:gd name="connsiteX21" fmla="*/ 23052 w 8736746"/>
              <a:gd name="connsiteY21" fmla="*/ 6170279 h 6185647"/>
              <a:gd name="connsiteX22" fmla="*/ 968188 w 8736746"/>
              <a:gd name="connsiteY22" fmla="*/ 6170279 h 6185647"/>
              <a:gd name="connsiteX23" fmla="*/ 1728907 w 8736746"/>
              <a:gd name="connsiteY23" fmla="*/ 6154911 h 6185647"/>
              <a:gd name="connsiteX24" fmla="*/ 1967113 w 8736746"/>
              <a:gd name="connsiteY24" fmla="*/ 6162595 h 6185647"/>
              <a:gd name="connsiteX25" fmla="*/ 2159213 w 8736746"/>
              <a:gd name="connsiteY25" fmla="*/ 6170279 h 6185647"/>
              <a:gd name="connsiteX26" fmla="*/ 2451207 w 8736746"/>
              <a:gd name="connsiteY26" fmla="*/ 6177963 h 6185647"/>
              <a:gd name="connsiteX27" fmla="*/ 3096665 w 8736746"/>
              <a:gd name="connsiteY27" fmla="*/ 6177963 h 6185647"/>
              <a:gd name="connsiteX28" fmla="*/ 3811281 w 8736746"/>
              <a:gd name="connsiteY28" fmla="*/ 6185647 h 6185647"/>
              <a:gd name="connsiteX29" fmla="*/ 4633472 w 8736746"/>
              <a:gd name="connsiteY29" fmla="*/ 6185647 h 6185647"/>
              <a:gd name="connsiteX30" fmla="*/ 5125250 w 8736746"/>
              <a:gd name="connsiteY30" fmla="*/ 6170279 h 6185647"/>
              <a:gd name="connsiteX31" fmla="*/ 5593976 w 8736746"/>
              <a:gd name="connsiteY31" fmla="*/ 6177963 h 6185647"/>
              <a:gd name="connsiteX32" fmla="*/ 6070386 w 8736746"/>
              <a:gd name="connsiteY32" fmla="*/ 6177963 h 6185647"/>
              <a:gd name="connsiteX33" fmla="*/ 6715845 w 8736746"/>
              <a:gd name="connsiteY33" fmla="*/ 6185647 h 6185647"/>
              <a:gd name="connsiteX34" fmla="*/ 7499617 w 8736746"/>
              <a:gd name="connsiteY34" fmla="*/ 6177963 h 6185647"/>
              <a:gd name="connsiteX35" fmla="*/ 7860766 w 8736746"/>
              <a:gd name="connsiteY35" fmla="*/ 6154911 h 6185647"/>
              <a:gd name="connsiteX36" fmla="*/ 8329492 w 8736746"/>
              <a:gd name="connsiteY36" fmla="*/ 6170279 h 6185647"/>
              <a:gd name="connsiteX37" fmla="*/ 8706010 w 8736746"/>
              <a:gd name="connsiteY37" fmla="*/ 6177963 h 6185647"/>
              <a:gd name="connsiteX38" fmla="*/ 8721378 w 8736746"/>
              <a:gd name="connsiteY38" fmla="*/ 3949594 h 6185647"/>
              <a:gd name="connsiteX39" fmla="*/ 8721378 w 8736746"/>
              <a:gd name="connsiteY39" fmla="*/ 2289842 h 6185647"/>
              <a:gd name="connsiteX40" fmla="*/ 8736746 w 8736746"/>
              <a:gd name="connsiteY40" fmla="*/ 1629016 h 6185647"/>
              <a:gd name="connsiteX41" fmla="*/ 8713694 w 8736746"/>
              <a:gd name="connsiteY41" fmla="*/ 1198710 h 6185647"/>
              <a:gd name="connsiteX42" fmla="*/ 8729062 w 8736746"/>
              <a:gd name="connsiteY42" fmla="*/ 714616 h 6185647"/>
              <a:gd name="connsiteX43" fmla="*/ 8721378 w 8736746"/>
              <a:gd name="connsiteY43" fmla="*/ 30737 h 6185647"/>
              <a:gd name="connsiteX44" fmla="*/ 8398649 w 8736746"/>
              <a:gd name="connsiteY44" fmla="*/ 7684 h 6185647"/>
              <a:gd name="connsiteX45" fmla="*/ 7699402 w 8736746"/>
              <a:gd name="connsiteY45" fmla="*/ 15368 h 6185647"/>
              <a:gd name="connsiteX46" fmla="*/ 7130783 w 8736746"/>
              <a:gd name="connsiteY46" fmla="*/ 15368 h 6185647"/>
              <a:gd name="connsiteX47" fmla="*/ 6316276 w 8736746"/>
              <a:gd name="connsiteY47" fmla="*/ 0 h 6185647"/>
              <a:gd name="connsiteX48" fmla="*/ 6062702 w 8736746"/>
              <a:gd name="connsiteY48" fmla="*/ 30737 h 6185647"/>
              <a:gd name="connsiteX49" fmla="*/ 5447980 w 8736746"/>
              <a:gd name="connsiteY49" fmla="*/ 23053 h 6185647"/>
              <a:gd name="connsiteX50" fmla="*/ 4917781 w 8736746"/>
              <a:gd name="connsiteY50" fmla="*/ 23053 h 6185647"/>
              <a:gd name="connsiteX51" fmla="*/ 4502844 w 8736746"/>
              <a:gd name="connsiteY51" fmla="*/ 7684 h 6185647"/>
              <a:gd name="connsiteX52" fmla="*/ 3888121 w 8736746"/>
              <a:gd name="connsiteY52" fmla="*/ 15368 h 6185647"/>
              <a:gd name="connsiteX53" fmla="*/ 3573076 w 8736746"/>
              <a:gd name="connsiteY53" fmla="*/ 30737 h 6185647"/>
              <a:gd name="connsiteX54" fmla="*/ 3219610 w 8736746"/>
              <a:gd name="connsiteY54" fmla="*/ 23053 h 6185647"/>
              <a:gd name="connsiteX55" fmla="*/ 2574151 w 8736746"/>
              <a:gd name="connsiteY55" fmla="*/ 30737 h 6185647"/>
              <a:gd name="connsiteX56" fmla="*/ 2243738 w 8736746"/>
              <a:gd name="connsiteY56" fmla="*/ 15368 h 6185647"/>
              <a:gd name="connsiteX57" fmla="*/ 1598279 w 8736746"/>
              <a:gd name="connsiteY57" fmla="*/ 23053 h 6185647"/>
              <a:gd name="connsiteX58" fmla="*/ 706931 w 8736746"/>
              <a:gd name="connsiteY58" fmla="*/ 30737 h 6185647"/>
              <a:gd name="connsiteX59" fmla="*/ 40946 w 8736746"/>
              <a:gd name="connsiteY59" fmla="*/ 35842 h 6185647"/>
              <a:gd name="connsiteX0" fmla="*/ 40946 w 8736746"/>
              <a:gd name="connsiteY0" fmla="*/ 35842 h 6185647"/>
              <a:gd name="connsiteX1" fmla="*/ 43524 w 8736746"/>
              <a:gd name="connsiteY1" fmla="*/ 331032 h 6185647"/>
              <a:gd name="connsiteX2" fmla="*/ 54406 w 8736746"/>
              <a:gd name="connsiteY2" fmla="*/ 593578 h 6185647"/>
              <a:gd name="connsiteX3" fmla="*/ 57603 w 8736746"/>
              <a:gd name="connsiteY3" fmla="*/ 801666 h 6185647"/>
              <a:gd name="connsiteX4" fmla="*/ 44143 w 8736746"/>
              <a:gd name="connsiteY4" fmla="*/ 1001397 h 6185647"/>
              <a:gd name="connsiteX5" fmla="*/ 32644 w 8736746"/>
              <a:gd name="connsiteY5" fmla="*/ 1481623 h 6185647"/>
              <a:gd name="connsiteX6" fmla="*/ 23052 w 8736746"/>
              <a:gd name="connsiteY6" fmla="*/ 1913325 h 6185647"/>
              <a:gd name="connsiteX7" fmla="*/ 0 w 8736746"/>
              <a:gd name="connsiteY7" fmla="*/ 2159214 h 6185647"/>
              <a:gd name="connsiteX8" fmla="*/ 15368 w 8736746"/>
              <a:gd name="connsiteY8" fmla="*/ 2481943 h 6185647"/>
              <a:gd name="connsiteX9" fmla="*/ 23052 w 8736746"/>
              <a:gd name="connsiteY9" fmla="*/ 2981405 h 6185647"/>
              <a:gd name="connsiteX10" fmla="*/ 23052 w 8736746"/>
              <a:gd name="connsiteY10" fmla="*/ 3411711 h 6185647"/>
              <a:gd name="connsiteX11" fmla="*/ 23052 w 8736746"/>
              <a:gd name="connsiteY11" fmla="*/ 3803597 h 6185647"/>
              <a:gd name="connsiteX12" fmla="*/ 0 w 8736746"/>
              <a:gd name="connsiteY12" fmla="*/ 4011066 h 6185647"/>
              <a:gd name="connsiteX13" fmla="*/ 7684 w 8736746"/>
              <a:gd name="connsiteY13" fmla="*/ 4172431 h 6185647"/>
              <a:gd name="connsiteX14" fmla="*/ 15368 w 8736746"/>
              <a:gd name="connsiteY14" fmla="*/ 4341479 h 6185647"/>
              <a:gd name="connsiteX15" fmla="*/ 15368 w 8736746"/>
              <a:gd name="connsiteY15" fmla="*/ 4564316 h 6185647"/>
              <a:gd name="connsiteX16" fmla="*/ 0 w 8736746"/>
              <a:gd name="connsiteY16" fmla="*/ 4779469 h 6185647"/>
              <a:gd name="connsiteX17" fmla="*/ 23052 w 8736746"/>
              <a:gd name="connsiteY17" fmla="*/ 4925466 h 6185647"/>
              <a:gd name="connsiteX18" fmla="*/ 15368 w 8736746"/>
              <a:gd name="connsiteY18" fmla="*/ 5417244 h 6185647"/>
              <a:gd name="connsiteX19" fmla="*/ 15368 w 8736746"/>
              <a:gd name="connsiteY19" fmla="*/ 5824498 h 6185647"/>
              <a:gd name="connsiteX20" fmla="*/ 23052 w 8736746"/>
              <a:gd name="connsiteY20" fmla="*/ 6039651 h 6185647"/>
              <a:gd name="connsiteX21" fmla="*/ 23052 w 8736746"/>
              <a:gd name="connsiteY21" fmla="*/ 6170279 h 6185647"/>
              <a:gd name="connsiteX22" fmla="*/ 968188 w 8736746"/>
              <a:gd name="connsiteY22" fmla="*/ 6170279 h 6185647"/>
              <a:gd name="connsiteX23" fmla="*/ 1728907 w 8736746"/>
              <a:gd name="connsiteY23" fmla="*/ 6154911 h 6185647"/>
              <a:gd name="connsiteX24" fmla="*/ 1967113 w 8736746"/>
              <a:gd name="connsiteY24" fmla="*/ 6162595 h 6185647"/>
              <a:gd name="connsiteX25" fmla="*/ 2159213 w 8736746"/>
              <a:gd name="connsiteY25" fmla="*/ 6170279 h 6185647"/>
              <a:gd name="connsiteX26" fmla="*/ 2451207 w 8736746"/>
              <a:gd name="connsiteY26" fmla="*/ 6177963 h 6185647"/>
              <a:gd name="connsiteX27" fmla="*/ 3096665 w 8736746"/>
              <a:gd name="connsiteY27" fmla="*/ 6177963 h 6185647"/>
              <a:gd name="connsiteX28" fmla="*/ 3811281 w 8736746"/>
              <a:gd name="connsiteY28" fmla="*/ 6185647 h 6185647"/>
              <a:gd name="connsiteX29" fmla="*/ 4633472 w 8736746"/>
              <a:gd name="connsiteY29" fmla="*/ 6185647 h 6185647"/>
              <a:gd name="connsiteX30" fmla="*/ 5125250 w 8736746"/>
              <a:gd name="connsiteY30" fmla="*/ 6170279 h 6185647"/>
              <a:gd name="connsiteX31" fmla="*/ 5593976 w 8736746"/>
              <a:gd name="connsiteY31" fmla="*/ 6177963 h 6185647"/>
              <a:gd name="connsiteX32" fmla="*/ 6070386 w 8736746"/>
              <a:gd name="connsiteY32" fmla="*/ 6177963 h 6185647"/>
              <a:gd name="connsiteX33" fmla="*/ 6715845 w 8736746"/>
              <a:gd name="connsiteY33" fmla="*/ 6185647 h 6185647"/>
              <a:gd name="connsiteX34" fmla="*/ 7499617 w 8736746"/>
              <a:gd name="connsiteY34" fmla="*/ 6177963 h 6185647"/>
              <a:gd name="connsiteX35" fmla="*/ 7860766 w 8736746"/>
              <a:gd name="connsiteY35" fmla="*/ 6154911 h 6185647"/>
              <a:gd name="connsiteX36" fmla="*/ 8329492 w 8736746"/>
              <a:gd name="connsiteY36" fmla="*/ 6170279 h 6185647"/>
              <a:gd name="connsiteX37" fmla="*/ 8706010 w 8736746"/>
              <a:gd name="connsiteY37" fmla="*/ 6177963 h 6185647"/>
              <a:gd name="connsiteX38" fmla="*/ 8721378 w 8736746"/>
              <a:gd name="connsiteY38" fmla="*/ 3949594 h 6185647"/>
              <a:gd name="connsiteX39" fmla="*/ 8721378 w 8736746"/>
              <a:gd name="connsiteY39" fmla="*/ 2289842 h 6185647"/>
              <a:gd name="connsiteX40" fmla="*/ 8736746 w 8736746"/>
              <a:gd name="connsiteY40" fmla="*/ 1629016 h 6185647"/>
              <a:gd name="connsiteX41" fmla="*/ 8713694 w 8736746"/>
              <a:gd name="connsiteY41" fmla="*/ 1198710 h 6185647"/>
              <a:gd name="connsiteX42" fmla="*/ 8729062 w 8736746"/>
              <a:gd name="connsiteY42" fmla="*/ 714616 h 6185647"/>
              <a:gd name="connsiteX43" fmla="*/ 8721378 w 8736746"/>
              <a:gd name="connsiteY43" fmla="*/ 30737 h 6185647"/>
              <a:gd name="connsiteX44" fmla="*/ 8398649 w 8736746"/>
              <a:gd name="connsiteY44" fmla="*/ 7684 h 6185647"/>
              <a:gd name="connsiteX45" fmla="*/ 7699402 w 8736746"/>
              <a:gd name="connsiteY45" fmla="*/ 15368 h 6185647"/>
              <a:gd name="connsiteX46" fmla="*/ 7130783 w 8736746"/>
              <a:gd name="connsiteY46" fmla="*/ 15368 h 6185647"/>
              <a:gd name="connsiteX47" fmla="*/ 6316276 w 8736746"/>
              <a:gd name="connsiteY47" fmla="*/ 0 h 6185647"/>
              <a:gd name="connsiteX48" fmla="*/ 6062702 w 8736746"/>
              <a:gd name="connsiteY48" fmla="*/ 30737 h 6185647"/>
              <a:gd name="connsiteX49" fmla="*/ 5447980 w 8736746"/>
              <a:gd name="connsiteY49" fmla="*/ 23053 h 6185647"/>
              <a:gd name="connsiteX50" fmla="*/ 4917781 w 8736746"/>
              <a:gd name="connsiteY50" fmla="*/ 23053 h 6185647"/>
              <a:gd name="connsiteX51" fmla="*/ 4502844 w 8736746"/>
              <a:gd name="connsiteY51" fmla="*/ 7684 h 6185647"/>
              <a:gd name="connsiteX52" fmla="*/ 3888121 w 8736746"/>
              <a:gd name="connsiteY52" fmla="*/ 15368 h 6185647"/>
              <a:gd name="connsiteX53" fmla="*/ 3573076 w 8736746"/>
              <a:gd name="connsiteY53" fmla="*/ 30737 h 6185647"/>
              <a:gd name="connsiteX54" fmla="*/ 3219610 w 8736746"/>
              <a:gd name="connsiteY54" fmla="*/ 23053 h 6185647"/>
              <a:gd name="connsiteX55" fmla="*/ 2574151 w 8736746"/>
              <a:gd name="connsiteY55" fmla="*/ 30737 h 6185647"/>
              <a:gd name="connsiteX56" fmla="*/ 2243738 w 8736746"/>
              <a:gd name="connsiteY56" fmla="*/ 15368 h 6185647"/>
              <a:gd name="connsiteX57" fmla="*/ 1598279 w 8736746"/>
              <a:gd name="connsiteY57" fmla="*/ 23053 h 6185647"/>
              <a:gd name="connsiteX58" fmla="*/ 706931 w 8736746"/>
              <a:gd name="connsiteY58" fmla="*/ 30737 h 6185647"/>
              <a:gd name="connsiteX59" fmla="*/ 40946 w 8736746"/>
              <a:gd name="connsiteY59" fmla="*/ 35842 h 6185647"/>
              <a:gd name="connsiteX0" fmla="*/ 40946 w 8736746"/>
              <a:gd name="connsiteY0" fmla="*/ 35842 h 6185647"/>
              <a:gd name="connsiteX1" fmla="*/ 43524 w 8736746"/>
              <a:gd name="connsiteY1" fmla="*/ 331032 h 6185647"/>
              <a:gd name="connsiteX2" fmla="*/ 54406 w 8736746"/>
              <a:gd name="connsiteY2" fmla="*/ 593578 h 6185647"/>
              <a:gd name="connsiteX3" fmla="*/ 57603 w 8736746"/>
              <a:gd name="connsiteY3" fmla="*/ 801666 h 6185647"/>
              <a:gd name="connsiteX4" fmla="*/ 44143 w 8736746"/>
              <a:gd name="connsiteY4" fmla="*/ 1001397 h 6185647"/>
              <a:gd name="connsiteX5" fmla="*/ 32644 w 8736746"/>
              <a:gd name="connsiteY5" fmla="*/ 1481623 h 6185647"/>
              <a:gd name="connsiteX6" fmla="*/ 118968 w 8736746"/>
              <a:gd name="connsiteY6" fmla="*/ 1938903 h 6185647"/>
              <a:gd name="connsiteX7" fmla="*/ 0 w 8736746"/>
              <a:gd name="connsiteY7" fmla="*/ 2159214 h 6185647"/>
              <a:gd name="connsiteX8" fmla="*/ 15368 w 8736746"/>
              <a:gd name="connsiteY8" fmla="*/ 2481943 h 6185647"/>
              <a:gd name="connsiteX9" fmla="*/ 23052 w 8736746"/>
              <a:gd name="connsiteY9" fmla="*/ 2981405 h 6185647"/>
              <a:gd name="connsiteX10" fmla="*/ 23052 w 8736746"/>
              <a:gd name="connsiteY10" fmla="*/ 3411711 h 6185647"/>
              <a:gd name="connsiteX11" fmla="*/ 23052 w 8736746"/>
              <a:gd name="connsiteY11" fmla="*/ 3803597 h 6185647"/>
              <a:gd name="connsiteX12" fmla="*/ 0 w 8736746"/>
              <a:gd name="connsiteY12" fmla="*/ 4011066 h 6185647"/>
              <a:gd name="connsiteX13" fmla="*/ 7684 w 8736746"/>
              <a:gd name="connsiteY13" fmla="*/ 4172431 h 6185647"/>
              <a:gd name="connsiteX14" fmla="*/ 15368 w 8736746"/>
              <a:gd name="connsiteY14" fmla="*/ 4341479 h 6185647"/>
              <a:gd name="connsiteX15" fmla="*/ 15368 w 8736746"/>
              <a:gd name="connsiteY15" fmla="*/ 4564316 h 6185647"/>
              <a:gd name="connsiteX16" fmla="*/ 0 w 8736746"/>
              <a:gd name="connsiteY16" fmla="*/ 4779469 h 6185647"/>
              <a:gd name="connsiteX17" fmla="*/ 23052 w 8736746"/>
              <a:gd name="connsiteY17" fmla="*/ 4925466 h 6185647"/>
              <a:gd name="connsiteX18" fmla="*/ 15368 w 8736746"/>
              <a:gd name="connsiteY18" fmla="*/ 5417244 h 6185647"/>
              <a:gd name="connsiteX19" fmla="*/ 15368 w 8736746"/>
              <a:gd name="connsiteY19" fmla="*/ 5824498 h 6185647"/>
              <a:gd name="connsiteX20" fmla="*/ 23052 w 8736746"/>
              <a:gd name="connsiteY20" fmla="*/ 6039651 h 6185647"/>
              <a:gd name="connsiteX21" fmla="*/ 23052 w 8736746"/>
              <a:gd name="connsiteY21" fmla="*/ 6170279 h 6185647"/>
              <a:gd name="connsiteX22" fmla="*/ 968188 w 8736746"/>
              <a:gd name="connsiteY22" fmla="*/ 6170279 h 6185647"/>
              <a:gd name="connsiteX23" fmla="*/ 1728907 w 8736746"/>
              <a:gd name="connsiteY23" fmla="*/ 6154911 h 6185647"/>
              <a:gd name="connsiteX24" fmla="*/ 1967113 w 8736746"/>
              <a:gd name="connsiteY24" fmla="*/ 6162595 h 6185647"/>
              <a:gd name="connsiteX25" fmla="*/ 2159213 w 8736746"/>
              <a:gd name="connsiteY25" fmla="*/ 6170279 h 6185647"/>
              <a:gd name="connsiteX26" fmla="*/ 2451207 w 8736746"/>
              <a:gd name="connsiteY26" fmla="*/ 6177963 h 6185647"/>
              <a:gd name="connsiteX27" fmla="*/ 3096665 w 8736746"/>
              <a:gd name="connsiteY27" fmla="*/ 6177963 h 6185647"/>
              <a:gd name="connsiteX28" fmla="*/ 3811281 w 8736746"/>
              <a:gd name="connsiteY28" fmla="*/ 6185647 h 6185647"/>
              <a:gd name="connsiteX29" fmla="*/ 4633472 w 8736746"/>
              <a:gd name="connsiteY29" fmla="*/ 6185647 h 6185647"/>
              <a:gd name="connsiteX30" fmla="*/ 5125250 w 8736746"/>
              <a:gd name="connsiteY30" fmla="*/ 6170279 h 6185647"/>
              <a:gd name="connsiteX31" fmla="*/ 5593976 w 8736746"/>
              <a:gd name="connsiteY31" fmla="*/ 6177963 h 6185647"/>
              <a:gd name="connsiteX32" fmla="*/ 6070386 w 8736746"/>
              <a:gd name="connsiteY32" fmla="*/ 6177963 h 6185647"/>
              <a:gd name="connsiteX33" fmla="*/ 6715845 w 8736746"/>
              <a:gd name="connsiteY33" fmla="*/ 6185647 h 6185647"/>
              <a:gd name="connsiteX34" fmla="*/ 7499617 w 8736746"/>
              <a:gd name="connsiteY34" fmla="*/ 6177963 h 6185647"/>
              <a:gd name="connsiteX35" fmla="*/ 7860766 w 8736746"/>
              <a:gd name="connsiteY35" fmla="*/ 6154911 h 6185647"/>
              <a:gd name="connsiteX36" fmla="*/ 8329492 w 8736746"/>
              <a:gd name="connsiteY36" fmla="*/ 6170279 h 6185647"/>
              <a:gd name="connsiteX37" fmla="*/ 8706010 w 8736746"/>
              <a:gd name="connsiteY37" fmla="*/ 6177963 h 6185647"/>
              <a:gd name="connsiteX38" fmla="*/ 8721378 w 8736746"/>
              <a:gd name="connsiteY38" fmla="*/ 3949594 h 6185647"/>
              <a:gd name="connsiteX39" fmla="*/ 8721378 w 8736746"/>
              <a:gd name="connsiteY39" fmla="*/ 2289842 h 6185647"/>
              <a:gd name="connsiteX40" fmla="*/ 8736746 w 8736746"/>
              <a:gd name="connsiteY40" fmla="*/ 1629016 h 6185647"/>
              <a:gd name="connsiteX41" fmla="*/ 8713694 w 8736746"/>
              <a:gd name="connsiteY41" fmla="*/ 1198710 h 6185647"/>
              <a:gd name="connsiteX42" fmla="*/ 8729062 w 8736746"/>
              <a:gd name="connsiteY42" fmla="*/ 714616 h 6185647"/>
              <a:gd name="connsiteX43" fmla="*/ 8721378 w 8736746"/>
              <a:gd name="connsiteY43" fmla="*/ 30737 h 6185647"/>
              <a:gd name="connsiteX44" fmla="*/ 8398649 w 8736746"/>
              <a:gd name="connsiteY44" fmla="*/ 7684 h 6185647"/>
              <a:gd name="connsiteX45" fmla="*/ 7699402 w 8736746"/>
              <a:gd name="connsiteY45" fmla="*/ 15368 h 6185647"/>
              <a:gd name="connsiteX46" fmla="*/ 7130783 w 8736746"/>
              <a:gd name="connsiteY46" fmla="*/ 15368 h 6185647"/>
              <a:gd name="connsiteX47" fmla="*/ 6316276 w 8736746"/>
              <a:gd name="connsiteY47" fmla="*/ 0 h 6185647"/>
              <a:gd name="connsiteX48" fmla="*/ 6062702 w 8736746"/>
              <a:gd name="connsiteY48" fmla="*/ 30737 h 6185647"/>
              <a:gd name="connsiteX49" fmla="*/ 5447980 w 8736746"/>
              <a:gd name="connsiteY49" fmla="*/ 23053 h 6185647"/>
              <a:gd name="connsiteX50" fmla="*/ 4917781 w 8736746"/>
              <a:gd name="connsiteY50" fmla="*/ 23053 h 6185647"/>
              <a:gd name="connsiteX51" fmla="*/ 4502844 w 8736746"/>
              <a:gd name="connsiteY51" fmla="*/ 7684 h 6185647"/>
              <a:gd name="connsiteX52" fmla="*/ 3888121 w 8736746"/>
              <a:gd name="connsiteY52" fmla="*/ 15368 h 6185647"/>
              <a:gd name="connsiteX53" fmla="*/ 3573076 w 8736746"/>
              <a:gd name="connsiteY53" fmla="*/ 30737 h 6185647"/>
              <a:gd name="connsiteX54" fmla="*/ 3219610 w 8736746"/>
              <a:gd name="connsiteY54" fmla="*/ 23053 h 6185647"/>
              <a:gd name="connsiteX55" fmla="*/ 2574151 w 8736746"/>
              <a:gd name="connsiteY55" fmla="*/ 30737 h 6185647"/>
              <a:gd name="connsiteX56" fmla="*/ 2243738 w 8736746"/>
              <a:gd name="connsiteY56" fmla="*/ 15368 h 6185647"/>
              <a:gd name="connsiteX57" fmla="*/ 1598279 w 8736746"/>
              <a:gd name="connsiteY57" fmla="*/ 23053 h 6185647"/>
              <a:gd name="connsiteX58" fmla="*/ 706931 w 8736746"/>
              <a:gd name="connsiteY58" fmla="*/ 30737 h 6185647"/>
              <a:gd name="connsiteX59" fmla="*/ 40946 w 8736746"/>
              <a:gd name="connsiteY59" fmla="*/ 35842 h 6185647"/>
              <a:gd name="connsiteX0" fmla="*/ 40946 w 8736746"/>
              <a:gd name="connsiteY0" fmla="*/ 35842 h 6185647"/>
              <a:gd name="connsiteX1" fmla="*/ 43524 w 8736746"/>
              <a:gd name="connsiteY1" fmla="*/ 331032 h 6185647"/>
              <a:gd name="connsiteX2" fmla="*/ 54406 w 8736746"/>
              <a:gd name="connsiteY2" fmla="*/ 593578 h 6185647"/>
              <a:gd name="connsiteX3" fmla="*/ 57603 w 8736746"/>
              <a:gd name="connsiteY3" fmla="*/ 801666 h 6185647"/>
              <a:gd name="connsiteX4" fmla="*/ 44143 w 8736746"/>
              <a:gd name="connsiteY4" fmla="*/ 1001397 h 6185647"/>
              <a:gd name="connsiteX5" fmla="*/ 32644 w 8736746"/>
              <a:gd name="connsiteY5" fmla="*/ 1481623 h 6185647"/>
              <a:gd name="connsiteX6" fmla="*/ 29447 w 8736746"/>
              <a:gd name="connsiteY6" fmla="*/ 1958086 h 6185647"/>
              <a:gd name="connsiteX7" fmla="*/ 0 w 8736746"/>
              <a:gd name="connsiteY7" fmla="*/ 2159214 h 6185647"/>
              <a:gd name="connsiteX8" fmla="*/ 15368 w 8736746"/>
              <a:gd name="connsiteY8" fmla="*/ 2481943 h 6185647"/>
              <a:gd name="connsiteX9" fmla="*/ 23052 w 8736746"/>
              <a:gd name="connsiteY9" fmla="*/ 2981405 h 6185647"/>
              <a:gd name="connsiteX10" fmla="*/ 23052 w 8736746"/>
              <a:gd name="connsiteY10" fmla="*/ 3411711 h 6185647"/>
              <a:gd name="connsiteX11" fmla="*/ 23052 w 8736746"/>
              <a:gd name="connsiteY11" fmla="*/ 3803597 h 6185647"/>
              <a:gd name="connsiteX12" fmla="*/ 0 w 8736746"/>
              <a:gd name="connsiteY12" fmla="*/ 4011066 h 6185647"/>
              <a:gd name="connsiteX13" fmla="*/ 7684 w 8736746"/>
              <a:gd name="connsiteY13" fmla="*/ 4172431 h 6185647"/>
              <a:gd name="connsiteX14" fmla="*/ 15368 w 8736746"/>
              <a:gd name="connsiteY14" fmla="*/ 4341479 h 6185647"/>
              <a:gd name="connsiteX15" fmla="*/ 15368 w 8736746"/>
              <a:gd name="connsiteY15" fmla="*/ 4564316 h 6185647"/>
              <a:gd name="connsiteX16" fmla="*/ 0 w 8736746"/>
              <a:gd name="connsiteY16" fmla="*/ 4779469 h 6185647"/>
              <a:gd name="connsiteX17" fmla="*/ 23052 w 8736746"/>
              <a:gd name="connsiteY17" fmla="*/ 4925466 h 6185647"/>
              <a:gd name="connsiteX18" fmla="*/ 15368 w 8736746"/>
              <a:gd name="connsiteY18" fmla="*/ 5417244 h 6185647"/>
              <a:gd name="connsiteX19" fmla="*/ 15368 w 8736746"/>
              <a:gd name="connsiteY19" fmla="*/ 5824498 h 6185647"/>
              <a:gd name="connsiteX20" fmla="*/ 23052 w 8736746"/>
              <a:gd name="connsiteY20" fmla="*/ 6039651 h 6185647"/>
              <a:gd name="connsiteX21" fmla="*/ 23052 w 8736746"/>
              <a:gd name="connsiteY21" fmla="*/ 6170279 h 6185647"/>
              <a:gd name="connsiteX22" fmla="*/ 968188 w 8736746"/>
              <a:gd name="connsiteY22" fmla="*/ 6170279 h 6185647"/>
              <a:gd name="connsiteX23" fmla="*/ 1728907 w 8736746"/>
              <a:gd name="connsiteY23" fmla="*/ 6154911 h 6185647"/>
              <a:gd name="connsiteX24" fmla="*/ 1967113 w 8736746"/>
              <a:gd name="connsiteY24" fmla="*/ 6162595 h 6185647"/>
              <a:gd name="connsiteX25" fmla="*/ 2159213 w 8736746"/>
              <a:gd name="connsiteY25" fmla="*/ 6170279 h 6185647"/>
              <a:gd name="connsiteX26" fmla="*/ 2451207 w 8736746"/>
              <a:gd name="connsiteY26" fmla="*/ 6177963 h 6185647"/>
              <a:gd name="connsiteX27" fmla="*/ 3096665 w 8736746"/>
              <a:gd name="connsiteY27" fmla="*/ 6177963 h 6185647"/>
              <a:gd name="connsiteX28" fmla="*/ 3811281 w 8736746"/>
              <a:gd name="connsiteY28" fmla="*/ 6185647 h 6185647"/>
              <a:gd name="connsiteX29" fmla="*/ 4633472 w 8736746"/>
              <a:gd name="connsiteY29" fmla="*/ 6185647 h 6185647"/>
              <a:gd name="connsiteX30" fmla="*/ 5125250 w 8736746"/>
              <a:gd name="connsiteY30" fmla="*/ 6170279 h 6185647"/>
              <a:gd name="connsiteX31" fmla="*/ 5593976 w 8736746"/>
              <a:gd name="connsiteY31" fmla="*/ 6177963 h 6185647"/>
              <a:gd name="connsiteX32" fmla="*/ 6070386 w 8736746"/>
              <a:gd name="connsiteY32" fmla="*/ 6177963 h 6185647"/>
              <a:gd name="connsiteX33" fmla="*/ 6715845 w 8736746"/>
              <a:gd name="connsiteY33" fmla="*/ 6185647 h 6185647"/>
              <a:gd name="connsiteX34" fmla="*/ 7499617 w 8736746"/>
              <a:gd name="connsiteY34" fmla="*/ 6177963 h 6185647"/>
              <a:gd name="connsiteX35" fmla="*/ 7860766 w 8736746"/>
              <a:gd name="connsiteY35" fmla="*/ 6154911 h 6185647"/>
              <a:gd name="connsiteX36" fmla="*/ 8329492 w 8736746"/>
              <a:gd name="connsiteY36" fmla="*/ 6170279 h 6185647"/>
              <a:gd name="connsiteX37" fmla="*/ 8706010 w 8736746"/>
              <a:gd name="connsiteY37" fmla="*/ 6177963 h 6185647"/>
              <a:gd name="connsiteX38" fmla="*/ 8721378 w 8736746"/>
              <a:gd name="connsiteY38" fmla="*/ 3949594 h 6185647"/>
              <a:gd name="connsiteX39" fmla="*/ 8721378 w 8736746"/>
              <a:gd name="connsiteY39" fmla="*/ 2289842 h 6185647"/>
              <a:gd name="connsiteX40" fmla="*/ 8736746 w 8736746"/>
              <a:gd name="connsiteY40" fmla="*/ 1629016 h 6185647"/>
              <a:gd name="connsiteX41" fmla="*/ 8713694 w 8736746"/>
              <a:gd name="connsiteY41" fmla="*/ 1198710 h 6185647"/>
              <a:gd name="connsiteX42" fmla="*/ 8729062 w 8736746"/>
              <a:gd name="connsiteY42" fmla="*/ 714616 h 6185647"/>
              <a:gd name="connsiteX43" fmla="*/ 8721378 w 8736746"/>
              <a:gd name="connsiteY43" fmla="*/ 30737 h 6185647"/>
              <a:gd name="connsiteX44" fmla="*/ 8398649 w 8736746"/>
              <a:gd name="connsiteY44" fmla="*/ 7684 h 6185647"/>
              <a:gd name="connsiteX45" fmla="*/ 7699402 w 8736746"/>
              <a:gd name="connsiteY45" fmla="*/ 15368 h 6185647"/>
              <a:gd name="connsiteX46" fmla="*/ 7130783 w 8736746"/>
              <a:gd name="connsiteY46" fmla="*/ 15368 h 6185647"/>
              <a:gd name="connsiteX47" fmla="*/ 6316276 w 8736746"/>
              <a:gd name="connsiteY47" fmla="*/ 0 h 6185647"/>
              <a:gd name="connsiteX48" fmla="*/ 6062702 w 8736746"/>
              <a:gd name="connsiteY48" fmla="*/ 30737 h 6185647"/>
              <a:gd name="connsiteX49" fmla="*/ 5447980 w 8736746"/>
              <a:gd name="connsiteY49" fmla="*/ 23053 h 6185647"/>
              <a:gd name="connsiteX50" fmla="*/ 4917781 w 8736746"/>
              <a:gd name="connsiteY50" fmla="*/ 23053 h 6185647"/>
              <a:gd name="connsiteX51" fmla="*/ 4502844 w 8736746"/>
              <a:gd name="connsiteY51" fmla="*/ 7684 h 6185647"/>
              <a:gd name="connsiteX52" fmla="*/ 3888121 w 8736746"/>
              <a:gd name="connsiteY52" fmla="*/ 15368 h 6185647"/>
              <a:gd name="connsiteX53" fmla="*/ 3573076 w 8736746"/>
              <a:gd name="connsiteY53" fmla="*/ 30737 h 6185647"/>
              <a:gd name="connsiteX54" fmla="*/ 3219610 w 8736746"/>
              <a:gd name="connsiteY54" fmla="*/ 23053 h 6185647"/>
              <a:gd name="connsiteX55" fmla="*/ 2574151 w 8736746"/>
              <a:gd name="connsiteY55" fmla="*/ 30737 h 6185647"/>
              <a:gd name="connsiteX56" fmla="*/ 2243738 w 8736746"/>
              <a:gd name="connsiteY56" fmla="*/ 15368 h 6185647"/>
              <a:gd name="connsiteX57" fmla="*/ 1598279 w 8736746"/>
              <a:gd name="connsiteY57" fmla="*/ 23053 h 6185647"/>
              <a:gd name="connsiteX58" fmla="*/ 706931 w 8736746"/>
              <a:gd name="connsiteY58" fmla="*/ 30737 h 6185647"/>
              <a:gd name="connsiteX59" fmla="*/ 40946 w 8736746"/>
              <a:gd name="connsiteY59" fmla="*/ 35842 h 6185647"/>
              <a:gd name="connsiteX0" fmla="*/ 40946 w 8736746"/>
              <a:gd name="connsiteY0" fmla="*/ 35842 h 6185647"/>
              <a:gd name="connsiteX1" fmla="*/ 43524 w 8736746"/>
              <a:gd name="connsiteY1" fmla="*/ 331032 h 6185647"/>
              <a:gd name="connsiteX2" fmla="*/ 54406 w 8736746"/>
              <a:gd name="connsiteY2" fmla="*/ 593578 h 6185647"/>
              <a:gd name="connsiteX3" fmla="*/ 57603 w 8736746"/>
              <a:gd name="connsiteY3" fmla="*/ 801666 h 6185647"/>
              <a:gd name="connsiteX4" fmla="*/ 44143 w 8736746"/>
              <a:gd name="connsiteY4" fmla="*/ 1001397 h 6185647"/>
              <a:gd name="connsiteX5" fmla="*/ 32644 w 8736746"/>
              <a:gd name="connsiteY5" fmla="*/ 1481623 h 6185647"/>
              <a:gd name="connsiteX6" fmla="*/ 29447 w 8736746"/>
              <a:gd name="connsiteY6" fmla="*/ 1958086 h 6185647"/>
              <a:gd name="connsiteX7" fmla="*/ 108705 w 8736746"/>
              <a:gd name="connsiteY7" fmla="*/ 2187989 h 6185647"/>
              <a:gd name="connsiteX8" fmla="*/ 15368 w 8736746"/>
              <a:gd name="connsiteY8" fmla="*/ 2481943 h 6185647"/>
              <a:gd name="connsiteX9" fmla="*/ 23052 w 8736746"/>
              <a:gd name="connsiteY9" fmla="*/ 2981405 h 6185647"/>
              <a:gd name="connsiteX10" fmla="*/ 23052 w 8736746"/>
              <a:gd name="connsiteY10" fmla="*/ 3411711 h 6185647"/>
              <a:gd name="connsiteX11" fmla="*/ 23052 w 8736746"/>
              <a:gd name="connsiteY11" fmla="*/ 3803597 h 6185647"/>
              <a:gd name="connsiteX12" fmla="*/ 0 w 8736746"/>
              <a:gd name="connsiteY12" fmla="*/ 4011066 h 6185647"/>
              <a:gd name="connsiteX13" fmla="*/ 7684 w 8736746"/>
              <a:gd name="connsiteY13" fmla="*/ 4172431 h 6185647"/>
              <a:gd name="connsiteX14" fmla="*/ 15368 w 8736746"/>
              <a:gd name="connsiteY14" fmla="*/ 4341479 h 6185647"/>
              <a:gd name="connsiteX15" fmla="*/ 15368 w 8736746"/>
              <a:gd name="connsiteY15" fmla="*/ 4564316 h 6185647"/>
              <a:gd name="connsiteX16" fmla="*/ 0 w 8736746"/>
              <a:gd name="connsiteY16" fmla="*/ 4779469 h 6185647"/>
              <a:gd name="connsiteX17" fmla="*/ 23052 w 8736746"/>
              <a:gd name="connsiteY17" fmla="*/ 4925466 h 6185647"/>
              <a:gd name="connsiteX18" fmla="*/ 15368 w 8736746"/>
              <a:gd name="connsiteY18" fmla="*/ 5417244 h 6185647"/>
              <a:gd name="connsiteX19" fmla="*/ 15368 w 8736746"/>
              <a:gd name="connsiteY19" fmla="*/ 5824498 h 6185647"/>
              <a:gd name="connsiteX20" fmla="*/ 23052 w 8736746"/>
              <a:gd name="connsiteY20" fmla="*/ 6039651 h 6185647"/>
              <a:gd name="connsiteX21" fmla="*/ 23052 w 8736746"/>
              <a:gd name="connsiteY21" fmla="*/ 6170279 h 6185647"/>
              <a:gd name="connsiteX22" fmla="*/ 968188 w 8736746"/>
              <a:gd name="connsiteY22" fmla="*/ 6170279 h 6185647"/>
              <a:gd name="connsiteX23" fmla="*/ 1728907 w 8736746"/>
              <a:gd name="connsiteY23" fmla="*/ 6154911 h 6185647"/>
              <a:gd name="connsiteX24" fmla="*/ 1967113 w 8736746"/>
              <a:gd name="connsiteY24" fmla="*/ 6162595 h 6185647"/>
              <a:gd name="connsiteX25" fmla="*/ 2159213 w 8736746"/>
              <a:gd name="connsiteY25" fmla="*/ 6170279 h 6185647"/>
              <a:gd name="connsiteX26" fmla="*/ 2451207 w 8736746"/>
              <a:gd name="connsiteY26" fmla="*/ 6177963 h 6185647"/>
              <a:gd name="connsiteX27" fmla="*/ 3096665 w 8736746"/>
              <a:gd name="connsiteY27" fmla="*/ 6177963 h 6185647"/>
              <a:gd name="connsiteX28" fmla="*/ 3811281 w 8736746"/>
              <a:gd name="connsiteY28" fmla="*/ 6185647 h 6185647"/>
              <a:gd name="connsiteX29" fmla="*/ 4633472 w 8736746"/>
              <a:gd name="connsiteY29" fmla="*/ 6185647 h 6185647"/>
              <a:gd name="connsiteX30" fmla="*/ 5125250 w 8736746"/>
              <a:gd name="connsiteY30" fmla="*/ 6170279 h 6185647"/>
              <a:gd name="connsiteX31" fmla="*/ 5593976 w 8736746"/>
              <a:gd name="connsiteY31" fmla="*/ 6177963 h 6185647"/>
              <a:gd name="connsiteX32" fmla="*/ 6070386 w 8736746"/>
              <a:gd name="connsiteY32" fmla="*/ 6177963 h 6185647"/>
              <a:gd name="connsiteX33" fmla="*/ 6715845 w 8736746"/>
              <a:gd name="connsiteY33" fmla="*/ 6185647 h 6185647"/>
              <a:gd name="connsiteX34" fmla="*/ 7499617 w 8736746"/>
              <a:gd name="connsiteY34" fmla="*/ 6177963 h 6185647"/>
              <a:gd name="connsiteX35" fmla="*/ 7860766 w 8736746"/>
              <a:gd name="connsiteY35" fmla="*/ 6154911 h 6185647"/>
              <a:gd name="connsiteX36" fmla="*/ 8329492 w 8736746"/>
              <a:gd name="connsiteY36" fmla="*/ 6170279 h 6185647"/>
              <a:gd name="connsiteX37" fmla="*/ 8706010 w 8736746"/>
              <a:gd name="connsiteY37" fmla="*/ 6177963 h 6185647"/>
              <a:gd name="connsiteX38" fmla="*/ 8721378 w 8736746"/>
              <a:gd name="connsiteY38" fmla="*/ 3949594 h 6185647"/>
              <a:gd name="connsiteX39" fmla="*/ 8721378 w 8736746"/>
              <a:gd name="connsiteY39" fmla="*/ 2289842 h 6185647"/>
              <a:gd name="connsiteX40" fmla="*/ 8736746 w 8736746"/>
              <a:gd name="connsiteY40" fmla="*/ 1629016 h 6185647"/>
              <a:gd name="connsiteX41" fmla="*/ 8713694 w 8736746"/>
              <a:gd name="connsiteY41" fmla="*/ 1198710 h 6185647"/>
              <a:gd name="connsiteX42" fmla="*/ 8729062 w 8736746"/>
              <a:gd name="connsiteY42" fmla="*/ 714616 h 6185647"/>
              <a:gd name="connsiteX43" fmla="*/ 8721378 w 8736746"/>
              <a:gd name="connsiteY43" fmla="*/ 30737 h 6185647"/>
              <a:gd name="connsiteX44" fmla="*/ 8398649 w 8736746"/>
              <a:gd name="connsiteY44" fmla="*/ 7684 h 6185647"/>
              <a:gd name="connsiteX45" fmla="*/ 7699402 w 8736746"/>
              <a:gd name="connsiteY45" fmla="*/ 15368 h 6185647"/>
              <a:gd name="connsiteX46" fmla="*/ 7130783 w 8736746"/>
              <a:gd name="connsiteY46" fmla="*/ 15368 h 6185647"/>
              <a:gd name="connsiteX47" fmla="*/ 6316276 w 8736746"/>
              <a:gd name="connsiteY47" fmla="*/ 0 h 6185647"/>
              <a:gd name="connsiteX48" fmla="*/ 6062702 w 8736746"/>
              <a:gd name="connsiteY48" fmla="*/ 30737 h 6185647"/>
              <a:gd name="connsiteX49" fmla="*/ 5447980 w 8736746"/>
              <a:gd name="connsiteY49" fmla="*/ 23053 h 6185647"/>
              <a:gd name="connsiteX50" fmla="*/ 4917781 w 8736746"/>
              <a:gd name="connsiteY50" fmla="*/ 23053 h 6185647"/>
              <a:gd name="connsiteX51" fmla="*/ 4502844 w 8736746"/>
              <a:gd name="connsiteY51" fmla="*/ 7684 h 6185647"/>
              <a:gd name="connsiteX52" fmla="*/ 3888121 w 8736746"/>
              <a:gd name="connsiteY52" fmla="*/ 15368 h 6185647"/>
              <a:gd name="connsiteX53" fmla="*/ 3573076 w 8736746"/>
              <a:gd name="connsiteY53" fmla="*/ 30737 h 6185647"/>
              <a:gd name="connsiteX54" fmla="*/ 3219610 w 8736746"/>
              <a:gd name="connsiteY54" fmla="*/ 23053 h 6185647"/>
              <a:gd name="connsiteX55" fmla="*/ 2574151 w 8736746"/>
              <a:gd name="connsiteY55" fmla="*/ 30737 h 6185647"/>
              <a:gd name="connsiteX56" fmla="*/ 2243738 w 8736746"/>
              <a:gd name="connsiteY56" fmla="*/ 15368 h 6185647"/>
              <a:gd name="connsiteX57" fmla="*/ 1598279 w 8736746"/>
              <a:gd name="connsiteY57" fmla="*/ 23053 h 6185647"/>
              <a:gd name="connsiteX58" fmla="*/ 706931 w 8736746"/>
              <a:gd name="connsiteY58" fmla="*/ 30737 h 6185647"/>
              <a:gd name="connsiteX59" fmla="*/ 40946 w 8736746"/>
              <a:gd name="connsiteY59" fmla="*/ 35842 h 6185647"/>
              <a:gd name="connsiteX0" fmla="*/ 40946 w 8736746"/>
              <a:gd name="connsiteY0" fmla="*/ 35842 h 6185647"/>
              <a:gd name="connsiteX1" fmla="*/ 43524 w 8736746"/>
              <a:gd name="connsiteY1" fmla="*/ 331032 h 6185647"/>
              <a:gd name="connsiteX2" fmla="*/ 54406 w 8736746"/>
              <a:gd name="connsiteY2" fmla="*/ 593578 h 6185647"/>
              <a:gd name="connsiteX3" fmla="*/ 57603 w 8736746"/>
              <a:gd name="connsiteY3" fmla="*/ 801666 h 6185647"/>
              <a:gd name="connsiteX4" fmla="*/ 44143 w 8736746"/>
              <a:gd name="connsiteY4" fmla="*/ 1001397 h 6185647"/>
              <a:gd name="connsiteX5" fmla="*/ 32644 w 8736746"/>
              <a:gd name="connsiteY5" fmla="*/ 1481623 h 6185647"/>
              <a:gd name="connsiteX6" fmla="*/ 29447 w 8736746"/>
              <a:gd name="connsiteY6" fmla="*/ 1958086 h 6185647"/>
              <a:gd name="connsiteX7" fmla="*/ 25577 w 8736746"/>
              <a:gd name="connsiteY7" fmla="*/ 2178398 h 6185647"/>
              <a:gd name="connsiteX8" fmla="*/ 15368 w 8736746"/>
              <a:gd name="connsiteY8" fmla="*/ 2481943 h 6185647"/>
              <a:gd name="connsiteX9" fmla="*/ 23052 w 8736746"/>
              <a:gd name="connsiteY9" fmla="*/ 2981405 h 6185647"/>
              <a:gd name="connsiteX10" fmla="*/ 23052 w 8736746"/>
              <a:gd name="connsiteY10" fmla="*/ 3411711 h 6185647"/>
              <a:gd name="connsiteX11" fmla="*/ 23052 w 8736746"/>
              <a:gd name="connsiteY11" fmla="*/ 3803597 h 6185647"/>
              <a:gd name="connsiteX12" fmla="*/ 0 w 8736746"/>
              <a:gd name="connsiteY12" fmla="*/ 4011066 h 6185647"/>
              <a:gd name="connsiteX13" fmla="*/ 7684 w 8736746"/>
              <a:gd name="connsiteY13" fmla="*/ 4172431 h 6185647"/>
              <a:gd name="connsiteX14" fmla="*/ 15368 w 8736746"/>
              <a:gd name="connsiteY14" fmla="*/ 4341479 h 6185647"/>
              <a:gd name="connsiteX15" fmla="*/ 15368 w 8736746"/>
              <a:gd name="connsiteY15" fmla="*/ 4564316 h 6185647"/>
              <a:gd name="connsiteX16" fmla="*/ 0 w 8736746"/>
              <a:gd name="connsiteY16" fmla="*/ 4779469 h 6185647"/>
              <a:gd name="connsiteX17" fmla="*/ 23052 w 8736746"/>
              <a:gd name="connsiteY17" fmla="*/ 4925466 h 6185647"/>
              <a:gd name="connsiteX18" fmla="*/ 15368 w 8736746"/>
              <a:gd name="connsiteY18" fmla="*/ 5417244 h 6185647"/>
              <a:gd name="connsiteX19" fmla="*/ 15368 w 8736746"/>
              <a:gd name="connsiteY19" fmla="*/ 5824498 h 6185647"/>
              <a:gd name="connsiteX20" fmla="*/ 23052 w 8736746"/>
              <a:gd name="connsiteY20" fmla="*/ 6039651 h 6185647"/>
              <a:gd name="connsiteX21" fmla="*/ 23052 w 8736746"/>
              <a:gd name="connsiteY21" fmla="*/ 6170279 h 6185647"/>
              <a:gd name="connsiteX22" fmla="*/ 968188 w 8736746"/>
              <a:gd name="connsiteY22" fmla="*/ 6170279 h 6185647"/>
              <a:gd name="connsiteX23" fmla="*/ 1728907 w 8736746"/>
              <a:gd name="connsiteY23" fmla="*/ 6154911 h 6185647"/>
              <a:gd name="connsiteX24" fmla="*/ 1967113 w 8736746"/>
              <a:gd name="connsiteY24" fmla="*/ 6162595 h 6185647"/>
              <a:gd name="connsiteX25" fmla="*/ 2159213 w 8736746"/>
              <a:gd name="connsiteY25" fmla="*/ 6170279 h 6185647"/>
              <a:gd name="connsiteX26" fmla="*/ 2451207 w 8736746"/>
              <a:gd name="connsiteY26" fmla="*/ 6177963 h 6185647"/>
              <a:gd name="connsiteX27" fmla="*/ 3096665 w 8736746"/>
              <a:gd name="connsiteY27" fmla="*/ 6177963 h 6185647"/>
              <a:gd name="connsiteX28" fmla="*/ 3811281 w 8736746"/>
              <a:gd name="connsiteY28" fmla="*/ 6185647 h 6185647"/>
              <a:gd name="connsiteX29" fmla="*/ 4633472 w 8736746"/>
              <a:gd name="connsiteY29" fmla="*/ 6185647 h 6185647"/>
              <a:gd name="connsiteX30" fmla="*/ 5125250 w 8736746"/>
              <a:gd name="connsiteY30" fmla="*/ 6170279 h 6185647"/>
              <a:gd name="connsiteX31" fmla="*/ 5593976 w 8736746"/>
              <a:gd name="connsiteY31" fmla="*/ 6177963 h 6185647"/>
              <a:gd name="connsiteX32" fmla="*/ 6070386 w 8736746"/>
              <a:gd name="connsiteY32" fmla="*/ 6177963 h 6185647"/>
              <a:gd name="connsiteX33" fmla="*/ 6715845 w 8736746"/>
              <a:gd name="connsiteY33" fmla="*/ 6185647 h 6185647"/>
              <a:gd name="connsiteX34" fmla="*/ 7499617 w 8736746"/>
              <a:gd name="connsiteY34" fmla="*/ 6177963 h 6185647"/>
              <a:gd name="connsiteX35" fmla="*/ 7860766 w 8736746"/>
              <a:gd name="connsiteY35" fmla="*/ 6154911 h 6185647"/>
              <a:gd name="connsiteX36" fmla="*/ 8329492 w 8736746"/>
              <a:gd name="connsiteY36" fmla="*/ 6170279 h 6185647"/>
              <a:gd name="connsiteX37" fmla="*/ 8706010 w 8736746"/>
              <a:gd name="connsiteY37" fmla="*/ 6177963 h 6185647"/>
              <a:gd name="connsiteX38" fmla="*/ 8721378 w 8736746"/>
              <a:gd name="connsiteY38" fmla="*/ 3949594 h 6185647"/>
              <a:gd name="connsiteX39" fmla="*/ 8721378 w 8736746"/>
              <a:gd name="connsiteY39" fmla="*/ 2289842 h 6185647"/>
              <a:gd name="connsiteX40" fmla="*/ 8736746 w 8736746"/>
              <a:gd name="connsiteY40" fmla="*/ 1629016 h 6185647"/>
              <a:gd name="connsiteX41" fmla="*/ 8713694 w 8736746"/>
              <a:gd name="connsiteY41" fmla="*/ 1198710 h 6185647"/>
              <a:gd name="connsiteX42" fmla="*/ 8729062 w 8736746"/>
              <a:gd name="connsiteY42" fmla="*/ 714616 h 6185647"/>
              <a:gd name="connsiteX43" fmla="*/ 8721378 w 8736746"/>
              <a:gd name="connsiteY43" fmla="*/ 30737 h 6185647"/>
              <a:gd name="connsiteX44" fmla="*/ 8398649 w 8736746"/>
              <a:gd name="connsiteY44" fmla="*/ 7684 h 6185647"/>
              <a:gd name="connsiteX45" fmla="*/ 7699402 w 8736746"/>
              <a:gd name="connsiteY45" fmla="*/ 15368 h 6185647"/>
              <a:gd name="connsiteX46" fmla="*/ 7130783 w 8736746"/>
              <a:gd name="connsiteY46" fmla="*/ 15368 h 6185647"/>
              <a:gd name="connsiteX47" fmla="*/ 6316276 w 8736746"/>
              <a:gd name="connsiteY47" fmla="*/ 0 h 6185647"/>
              <a:gd name="connsiteX48" fmla="*/ 6062702 w 8736746"/>
              <a:gd name="connsiteY48" fmla="*/ 30737 h 6185647"/>
              <a:gd name="connsiteX49" fmla="*/ 5447980 w 8736746"/>
              <a:gd name="connsiteY49" fmla="*/ 23053 h 6185647"/>
              <a:gd name="connsiteX50" fmla="*/ 4917781 w 8736746"/>
              <a:gd name="connsiteY50" fmla="*/ 23053 h 6185647"/>
              <a:gd name="connsiteX51" fmla="*/ 4502844 w 8736746"/>
              <a:gd name="connsiteY51" fmla="*/ 7684 h 6185647"/>
              <a:gd name="connsiteX52" fmla="*/ 3888121 w 8736746"/>
              <a:gd name="connsiteY52" fmla="*/ 15368 h 6185647"/>
              <a:gd name="connsiteX53" fmla="*/ 3573076 w 8736746"/>
              <a:gd name="connsiteY53" fmla="*/ 30737 h 6185647"/>
              <a:gd name="connsiteX54" fmla="*/ 3219610 w 8736746"/>
              <a:gd name="connsiteY54" fmla="*/ 23053 h 6185647"/>
              <a:gd name="connsiteX55" fmla="*/ 2574151 w 8736746"/>
              <a:gd name="connsiteY55" fmla="*/ 30737 h 6185647"/>
              <a:gd name="connsiteX56" fmla="*/ 2243738 w 8736746"/>
              <a:gd name="connsiteY56" fmla="*/ 15368 h 6185647"/>
              <a:gd name="connsiteX57" fmla="*/ 1598279 w 8736746"/>
              <a:gd name="connsiteY57" fmla="*/ 23053 h 6185647"/>
              <a:gd name="connsiteX58" fmla="*/ 706931 w 8736746"/>
              <a:gd name="connsiteY58" fmla="*/ 30737 h 6185647"/>
              <a:gd name="connsiteX59" fmla="*/ 40946 w 8736746"/>
              <a:gd name="connsiteY59" fmla="*/ 35842 h 6185647"/>
              <a:gd name="connsiteX0" fmla="*/ 40946 w 8736746"/>
              <a:gd name="connsiteY0" fmla="*/ 35842 h 6185647"/>
              <a:gd name="connsiteX1" fmla="*/ 43524 w 8736746"/>
              <a:gd name="connsiteY1" fmla="*/ 331032 h 6185647"/>
              <a:gd name="connsiteX2" fmla="*/ 54406 w 8736746"/>
              <a:gd name="connsiteY2" fmla="*/ 593578 h 6185647"/>
              <a:gd name="connsiteX3" fmla="*/ 57603 w 8736746"/>
              <a:gd name="connsiteY3" fmla="*/ 801666 h 6185647"/>
              <a:gd name="connsiteX4" fmla="*/ 44143 w 8736746"/>
              <a:gd name="connsiteY4" fmla="*/ 1001397 h 6185647"/>
              <a:gd name="connsiteX5" fmla="*/ 32644 w 8736746"/>
              <a:gd name="connsiteY5" fmla="*/ 1481623 h 6185647"/>
              <a:gd name="connsiteX6" fmla="*/ 29447 w 8736746"/>
              <a:gd name="connsiteY6" fmla="*/ 1958086 h 6185647"/>
              <a:gd name="connsiteX7" fmla="*/ 25577 w 8736746"/>
              <a:gd name="connsiteY7" fmla="*/ 2178398 h 6185647"/>
              <a:gd name="connsiteX8" fmla="*/ 136861 w 8736746"/>
              <a:gd name="connsiteY8" fmla="*/ 2504324 h 6185647"/>
              <a:gd name="connsiteX9" fmla="*/ 23052 w 8736746"/>
              <a:gd name="connsiteY9" fmla="*/ 2981405 h 6185647"/>
              <a:gd name="connsiteX10" fmla="*/ 23052 w 8736746"/>
              <a:gd name="connsiteY10" fmla="*/ 3411711 h 6185647"/>
              <a:gd name="connsiteX11" fmla="*/ 23052 w 8736746"/>
              <a:gd name="connsiteY11" fmla="*/ 3803597 h 6185647"/>
              <a:gd name="connsiteX12" fmla="*/ 0 w 8736746"/>
              <a:gd name="connsiteY12" fmla="*/ 4011066 h 6185647"/>
              <a:gd name="connsiteX13" fmla="*/ 7684 w 8736746"/>
              <a:gd name="connsiteY13" fmla="*/ 4172431 h 6185647"/>
              <a:gd name="connsiteX14" fmla="*/ 15368 w 8736746"/>
              <a:gd name="connsiteY14" fmla="*/ 4341479 h 6185647"/>
              <a:gd name="connsiteX15" fmla="*/ 15368 w 8736746"/>
              <a:gd name="connsiteY15" fmla="*/ 4564316 h 6185647"/>
              <a:gd name="connsiteX16" fmla="*/ 0 w 8736746"/>
              <a:gd name="connsiteY16" fmla="*/ 4779469 h 6185647"/>
              <a:gd name="connsiteX17" fmla="*/ 23052 w 8736746"/>
              <a:gd name="connsiteY17" fmla="*/ 4925466 h 6185647"/>
              <a:gd name="connsiteX18" fmla="*/ 15368 w 8736746"/>
              <a:gd name="connsiteY18" fmla="*/ 5417244 h 6185647"/>
              <a:gd name="connsiteX19" fmla="*/ 15368 w 8736746"/>
              <a:gd name="connsiteY19" fmla="*/ 5824498 h 6185647"/>
              <a:gd name="connsiteX20" fmla="*/ 23052 w 8736746"/>
              <a:gd name="connsiteY20" fmla="*/ 6039651 h 6185647"/>
              <a:gd name="connsiteX21" fmla="*/ 23052 w 8736746"/>
              <a:gd name="connsiteY21" fmla="*/ 6170279 h 6185647"/>
              <a:gd name="connsiteX22" fmla="*/ 968188 w 8736746"/>
              <a:gd name="connsiteY22" fmla="*/ 6170279 h 6185647"/>
              <a:gd name="connsiteX23" fmla="*/ 1728907 w 8736746"/>
              <a:gd name="connsiteY23" fmla="*/ 6154911 h 6185647"/>
              <a:gd name="connsiteX24" fmla="*/ 1967113 w 8736746"/>
              <a:gd name="connsiteY24" fmla="*/ 6162595 h 6185647"/>
              <a:gd name="connsiteX25" fmla="*/ 2159213 w 8736746"/>
              <a:gd name="connsiteY25" fmla="*/ 6170279 h 6185647"/>
              <a:gd name="connsiteX26" fmla="*/ 2451207 w 8736746"/>
              <a:gd name="connsiteY26" fmla="*/ 6177963 h 6185647"/>
              <a:gd name="connsiteX27" fmla="*/ 3096665 w 8736746"/>
              <a:gd name="connsiteY27" fmla="*/ 6177963 h 6185647"/>
              <a:gd name="connsiteX28" fmla="*/ 3811281 w 8736746"/>
              <a:gd name="connsiteY28" fmla="*/ 6185647 h 6185647"/>
              <a:gd name="connsiteX29" fmla="*/ 4633472 w 8736746"/>
              <a:gd name="connsiteY29" fmla="*/ 6185647 h 6185647"/>
              <a:gd name="connsiteX30" fmla="*/ 5125250 w 8736746"/>
              <a:gd name="connsiteY30" fmla="*/ 6170279 h 6185647"/>
              <a:gd name="connsiteX31" fmla="*/ 5593976 w 8736746"/>
              <a:gd name="connsiteY31" fmla="*/ 6177963 h 6185647"/>
              <a:gd name="connsiteX32" fmla="*/ 6070386 w 8736746"/>
              <a:gd name="connsiteY32" fmla="*/ 6177963 h 6185647"/>
              <a:gd name="connsiteX33" fmla="*/ 6715845 w 8736746"/>
              <a:gd name="connsiteY33" fmla="*/ 6185647 h 6185647"/>
              <a:gd name="connsiteX34" fmla="*/ 7499617 w 8736746"/>
              <a:gd name="connsiteY34" fmla="*/ 6177963 h 6185647"/>
              <a:gd name="connsiteX35" fmla="*/ 7860766 w 8736746"/>
              <a:gd name="connsiteY35" fmla="*/ 6154911 h 6185647"/>
              <a:gd name="connsiteX36" fmla="*/ 8329492 w 8736746"/>
              <a:gd name="connsiteY36" fmla="*/ 6170279 h 6185647"/>
              <a:gd name="connsiteX37" fmla="*/ 8706010 w 8736746"/>
              <a:gd name="connsiteY37" fmla="*/ 6177963 h 6185647"/>
              <a:gd name="connsiteX38" fmla="*/ 8721378 w 8736746"/>
              <a:gd name="connsiteY38" fmla="*/ 3949594 h 6185647"/>
              <a:gd name="connsiteX39" fmla="*/ 8721378 w 8736746"/>
              <a:gd name="connsiteY39" fmla="*/ 2289842 h 6185647"/>
              <a:gd name="connsiteX40" fmla="*/ 8736746 w 8736746"/>
              <a:gd name="connsiteY40" fmla="*/ 1629016 h 6185647"/>
              <a:gd name="connsiteX41" fmla="*/ 8713694 w 8736746"/>
              <a:gd name="connsiteY41" fmla="*/ 1198710 h 6185647"/>
              <a:gd name="connsiteX42" fmla="*/ 8729062 w 8736746"/>
              <a:gd name="connsiteY42" fmla="*/ 714616 h 6185647"/>
              <a:gd name="connsiteX43" fmla="*/ 8721378 w 8736746"/>
              <a:gd name="connsiteY43" fmla="*/ 30737 h 6185647"/>
              <a:gd name="connsiteX44" fmla="*/ 8398649 w 8736746"/>
              <a:gd name="connsiteY44" fmla="*/ 7684 h 6185647"/>
              <a:gd name="connsiteX45" fmla="*/ 7699402 w 8736746"/>
              <a:gd name="connsiteY45" fmla="*/ 15368 h 6185647"/>
              <a:gd name="connsiteX46" fmla="*/ 7130783 w 8736746"/>
              <a:gd name="connsiteY46" fmla="*/ 15368 h 6185647"/>
              <a:gd name="connsiteX47" fmla="*/ 6316276 w 8736746"/>
              <a:gd name="connsiteY47" fmla="*/ 0 h 6185647"/>
              <a:gd name="connsiteX48" fmla="*/ 6062702 w 8736746"/>
              <a:gd name="connsiteY48" fmla="*/ 30737 h 6185647"/>
              <a:gd name="connsiteX49" fmla="*/ 5447980 w 8736746"/>
              <a:gd name="connsiteY49" fmla="*/ 23053 h 6185647"/>
              <a:gd name="connsiteX50" fmla="*/ 4917781 w 8736746"/>
              <a:gd name="connsiteY50" fmla="*/ 23053 h 6185647"/>
              <a:gd name="connsiteX51" fmla="*/ 4502844 w 8736746"/>
              <a:gd name="connsiteY51" fmla="*/ 7684 h 6185647"/>
              <a:gd name="connsiteX52" fmla="*/ 3888121 w 8736746"/>
              <a:gd name="connsiteY52" fmla="*/ 15368 h 6185647"/>
              <a:gd name="connsiteX53" fmla="*/ 3573076 w 8736746"/>
              <a:gd name="connsiteY53" fmla="*/ 30737 h 6185647"/>
              <a:gd name="connsiteX54" fmla="*/ 3219610 w 8736746"/>
              <a:gd name="connsiteY54" fmla="*/ 23053 h 6185647"/>
              <a:gd name="connsiteX55" fmla="*/ 2574151 w 8736746"/>
              <a:gd name="connsiteY55" fmla="*/ 30737 h 6185647"/>
              <a:gd name="connsiteX56" fmla="*/ 2243738 w 8736746"/>
              <a:gd name="connsiteY56" fmla="*/ 15368 h 6185647"/>
              <a:gd name="connsiteX57" fmla="*/ 1598279 w 8736746"/>
              <a:gd name="connsiteY57" fmla="*/ 23053 h 6185647"/>
              <a:gd name="connsiteX58" fmla="*/ 706931 w 8736746"/>
              <a:gd name="connsiteY58" fmla="*/ 30737 h 6185647"/>
              <a:gd name="connsiteX59" fmla="*/ 40946 w 8736746"/>
              <a:gd name="connsiteY59" fmla="*/ 35842 h 6185647"/>
              <a:gd name="connsiteX0" fmla="*/ 40946 w 8736746"/>
              <a:gd name="connsiteY0" fmla="*/ 35842 h 6185647"/>
              <a:gd name="connsiteX1" fmla="*/ 43524 w 8736746"/>
              <a:gd name="connsiteY1" fmla="*/ 331032 h 6185647"/>
              <a:gd name="connsiteX2" fmla="*/ 54406 w 8736746"/>
              <a:gd name="connsiteY2" fmla="*/ 593578 h 6185647"/>
              <a:gd name="connsiteX3" fmla="*/ 57603 w 8736746"/>
              <a:gd name="connsiteY3" fmla="*/ 801666 h 6185647"/>
              <a:gd name="connsiteX4" fmla="*/ 44143 w 8736746"/>
              <a:gd name="connsiteY4" fmla="*/ 1001397 h 6185647"/>
              <a:gd name="connsiteX5" fmla="*/ 32644 w 8736746"/>
              <a:gd name="connsiteY5" fmla="*/ 1481623 h 6185647"/>
              <a:gd name="connsiteX6" fmla="*/ 29447 w 8736746"/>
              <a:gd name="connsiteY6" fmla="*/ 1958086 h 6185647"/>
              <a:gd name="connsiteX7" fmla="*/ 25577 w 8736746"/>
              <a:gd name="connsiteY7" fmla="*/ 2178398 h 6185647"/>
              <a:gd name="connsiteX8" fmla="*/ 34551 w 8736746"/>
              <a:gd name="connsiteY8" fmla="*/ 2523507 h 6185647"/>
              <a:gd name="connsiteX9" fmla="*/ 23052 w 8736746"/>
              <a:gd name="connsiteY9" fmla="*/ 2981405 h 6185647"/>
              <a:gd name="connsiteX10" fmla="*/ 23052 w 8736746"/>
              <a:gd name="connsiteY10" fmla="*/ 3411711 h 6185647"/>
              <a:gd name="connsiteX11" fmla="*/ 23052 w 8736746"/>
              <a:gd name="connsiteY11" fmla="*/ 3803597 h 6185647"/>
              <a:gd name="connsiteX12" fmla="*/ 0 w 8736746"/>
              <a:gd name="connsiteY12" fmla="*/ 4011066 h 6185647"/>
              <a:gd name="connsiteX13" fmla="*/ 7684 w 8736746"/>
              <a:gd name="connsiteY13" fmla="*/ 4172431 h 6185647"/>
              <a:gd name="connsiteX14" fmla="*/ 15368 w 8736746"/>
              <a:gd name="connsiteY14" fmla="*/ 4341479 h 6185647"/>
              <a:gd name="connsiteX15" fmla="*/ 15368 w 8736746"/>
              <a:gd name="connsiteY15" fmla="*/ 4564316 h 6185647"/>
              <a:gd name="connsiteX16" fmla="*/ 0 w 8736746"/>
              <a:gd name="connsiteY16" fmla="*/ 4779469 h 6185647"/>
              <a:gd name="connsiteX17" fmla="*/ 23052 w 8736746"/>
              <a:gd name="connsiteY17" fmla="*/ 4925466 h 6185647"/>
              <a:gd name="connsiteX18" fmla="*/ 15368 w 8736746"/>
              <a:gd name="connsiteY18" fmla="*/ 5417244 h 6185647"/>
              <a:gd name="connsiteX19" fmla="*/ 15368 w 8736746"/>
              <a:gd name="connsiteY19" fmla="*/ 5824498 h 6185647"/>
              <a:gd name="connsiteX20" fmla="*/ 23052 w 8736746"/>
              <a:gd name="connsiteY20" fmla="*/ 6039651 h 6185647"/>
              <a:gd name="connsiteX21" fmla="*/ 23052 w 8736746"/>
              <a:gd name="connsiteY21" fmla="*/ 6170279 h 6185647"/>
              <a:gd name="connsiteX22" fmla="*/ 968188 w 8736746"/>
              <a:gd name="connsiteY22" fmla="*/ 6170279 h 6185647"/>
              <a:gd name="connsiteX23" fmla="*/ 1728907 w 8736746"/>
              <a:gd name="connsiteY23" fmla="*/ 6154911 h 6185647"/>
              <a:gd name="connsiteX24" fmla="*/ 1967113 w 8736746"/>
              <a:gd name="connsiteY24" fmla="*/ 6162595 h 6185647"/>
              <a:gd name="connsiteX25" fmla="*/ 2159213 w 8736746"/>
              <a:gd name="connsiteY25" fmla="*/ 6170279 h 6185647"/>
              <a:gd name="connsiteX26" fmla="*/ 2451207 w 8736746"/>
              <a:gd name="connsiteY26" fmla="*/ 6177963 h 6185647"/>
              <a:gd name="connsiteX27" fmla="*/ 3096665 w 8736746"/>
              <a:gd name="connsiteY27" fmla="*/ 6177963 h 6185647"/>
              <a:gd name="connsiteX28" fmla="*/ 3811281 w 8736746"/>
              <a:gd name="connsiteY28" fmla="*/ 6185647 h 6185647"/>
              <a:gd name="connsiteX29" fmla="*/ 4633472 w 8736746"/>
              <a:gd name="connsiteY29" fmla="*/ 6185647 h 6185647"/>
              <a:gd name="connsiteX30" fmla="*/ 5125250 w 8736746"/>
              <a:gd name="connsiteY30" fmla="*/ 6170279 h 6185647"/>
              <a:gd name="connsiteX31" fmla="*/ 5593976 w 8736746"/>
              <a:gd name="connsiteY31" fmla="*/ 6177963 h 6185647"/>
              <a:gd name="connsiteX32" fmla="*/ 6070386 w 8736746"/>
              <a:gd name="connsiteY32" fmla="*/ 6177963 h 6185647"/>
              <a:gd name="connsiteX33" fmla="*/ 6715845 w 8736746"/>
              <a:gd name="connsiteY33" fmla="*/ 6185647 h 6185647"/>
              <a:gd name="connsiteX34" fmla="*/ 7499617 w 8736746"/>
              <a:gd name="connsiteY34" fmla="*/ 6177963 h 6185647"/>
              <a:gd name="connsiteX35" fmla="*/ 7860766 w 8736746"/>
              <a:gd name="connsiteY35" fmla="*/ 6154911 h 6185647"/>
              <a:gd name="connsiteX36" fmla="*/ 8329492 w 8736746"/>
              <a:gd name="connsiteY36" fmla="*/ 6170279 h 6185647"/>
              <a:gd name="connsiteX37" fmla="*/ 8706010 w 8736746"/>
              <a:gd name="connsiteY37" fmla="*/ 6177963 h 6185647"/>
              <a:gd name="connsiteX38" fmla="*/ 8721378 w 8736746"/>
              <a:gd name="connsiteY38" fmla="*/ 3949594 h 6185647"/>
              <a:gd name="connsiteX39" fmla="*/ 8721378 w 8736746"/>
              <a:gd name="connsiteY39" fmla="*/ 2289842 h 6185647"/>
              <a:gd name="connsiteX40" fmla="*/ 8736746 w 8736746"/>
              <a:gd name="connsiteY40" fmla="*/ 1629016 h 6185647"/>
              <a:gd name="connsiteX41" fmla="*/ 8713694 w 8736746"/>
              <a:gd name="connsiteY41" fmla="*/ 1198710 h 6185647"/>
              <a:gd name="connsiteX42" fmla="*/ 8729062 w 8736746"/>
              <a:gd name="connsiteY42" fmla="*/ 714616 h 6185647"/>
              <a:gd name="connsiteX43" fmla="*/ 8721378 w 8736746"/>
              <a:gd name="connsiteY43" fmla="*/ 30737 h 6185647"/>
              <a:gd name="connsiteX44" fmla="*/ 8398649 w 8736746"/>
              <a:gd name="connsiteY44" fmla="*/ 7684 h 6185647"/>
              <a:gd name="connsiteX45" fmla="*/ 7699402 w 8736746"/>
              <a:gd name="connsiteY45" fmla="*/ 15368 h 6185647"/>
              <a:gd name="connsiteX46" fmla="*/ 7130783 w 8736746"/>
              <a:gd name="connsiteY46" fmla="*/ 15368 h 6185647"/>
              <a:gd name="connsiteX47" fmla="*/ 6316276 w 8736746"/>
              <a:gd name="connsiteY47" fmla="*/ 0 h 6185647"/>
              <a:gd name="connsiteX48" fmla="*/ 6062702 w 8736746"/>
              <a:gd name="connsiteY48" fmla="*/ 30737 h 6185647"/>
              <a:gd name="connsiteX49" fmla="*/ 5447980 w 8736746"/>
              <a:gd name="connsiteY49" fmla="*/ 23053 h 6185647"/>
              <a:gd name="connsiteX50" fmla="*/ 4917781 w 8736746"/>
              <a:gd name="connsiteY50" fmla="*/ 23053 h 6185647"/>
              <a:gd name="connsiteX51" fmla="*/ 4502844 w 8736746"/>
              <a:gd name="connsiteY51" fmla="*/ 7684 h 6185647"/>
              <a:gd name="connsiteX52" fmla="*/ 3888121 w 8736746"/>
              <a:gd name="connsiteY52" fmla="*/ 15368 h 6185647"/>
              <a:gd name="connsiteX53" fmla="*/ 3573076 w 8736746"/>
              <a:gd name="connsiteY53" fmla="*/ 30737 h 6185647"/>
              <a:gd name="connsiteX54" fmla="*/ 3219610 w 8736746"/>
              <a:gd name="connsiteY54" fmla="*/ 23053 h 6185647"/>
              <a:gd name="connsiteX55" fmla="*/ 2574151 w 8736746"/>
              <a:gd name="connsiteY55" fmla="*/ 30737 h 6185647"/>
              <a:gd name="connsiteX56" fmla="*/ 2243738 w 8736746"/>
              <a:gd name="connsiteY56" fmla="*/ 15368 h 6185647"/>
              <a:gd name="connsiteX57" fmla="*/ 1598279 w 8736746"/>
              <a:gd name="connsiteY57" fmla="*/ 23053 h 6185647"/>
              <a:gd name="connsiteX58" fmla="*/ 706931 w 8736746"/>
              <a:gd name="connsiteY58" fmla="*/ 30737 h 6185647"/>
              <a:gd name="connsiteX59" fmla="*/ 40946 w 8736746"/>
              <a:gd name="connsiteY59" fmla="*/ 35842 h 6185647"/>
              <a:gd name="connsiteX0" fmla="*/ 40946 w 8736746"/>
              <a:gd name="connsiteY0" fmla="*/ 35842 h 6185647"/>
              <a:gd name="connsiteX1" fmla="*/ 43524 w 8736746"/>
              <a:gd name="connsiteY1" fmla="*/ 331032 h 6185647"/>
              <a:gd name="connsiteX2" fmla="*/ 54406 w 8736746"/>
              <a:gd name="connsiteY2" fmla="*/ 593578 h 6185647"/>
              <a:gd name="connsiteX3" fmla="*/ 57603 w 8736746"/>
              <a:gd name="connsiteY3" fmla="*/ 801666 h 6185647"/>
              <a:gd name="connsiteX4" fmla="*/ 44143 w 8736746"/>
              <a:gd name="connsiteY4" fmla="*/ 1001397 h 6185647"/>
              <a:gd name="connsiteX5" fmla="*/ 32644 w 8736746"/>
              <a:gd name="connsiteY5" fmla="*/ 1481623 h 6185647"/>
              <a:gd name="connsiteX6" fmla="*/ 29447 w 8736746"/>
              <a:gd name="connsiteY6" fmla="*/ 1958086 h 6185647"/>
              <a:gd name="connsiteX7" fmla="*/ 25577 w 8736746"/>
              <a:gd name="connsiteY7" fmla="*/ 2178398 h 6185647"/>
              <a:gd name="connsiteX8" fmla="*/ 34551 w 8736746"/>
              <a:gd name="connsiteY8" fmla="*/ 2523507 h 6185647"/>
              <a:gd name="connsiteX9" fmla="*/ 195701 w 8736746"/>
              <a:gd name="connsiteY9" fmla="*/ 3019772 h 6185647"/>
              <a:gd name="connsiteX10" fmla="*/ 23052 w 8736746"/>
              <a:gd name="connsiteY10" fmla="*/ 3411711 h 6185647"/>
              <a:gd name="connsiteX11" fmla="*/ 23052 w 8736746"/>
              <a:gd name="connsiteY11" fmla="*/ 3803597 h 6185647"/>
              <a:gd name="connsiteX12" fmla="*/ 0 w 8736746"/>
              <a:gd name="connsiteY12" fmla="*/ 4011066 h 6185647"/>
              <a:gd name="connsiteX13" fmla="*/ 7684 w 8736746"/>
              <a:gd name="connsiteY13" fmla="*/ 4172431 h 6185647"/>
              <a:gd name="connsiteX14" fmla="*/ 15368 w 8736746"/>
              <a:gd name="connsiteY14" fmla="*/ 4341479 h 6185647"/>
              <a:gd name="connsiteX15" fmla="*/ 15368 w 8736746"/>
              <a:gd name="connsiteY15" fmla="*/ 4564316 h 6185647"/>
              <a:gd name="connsiteX16" fmla="*/ 0 w 8736746"/>
              <a:gd name="connsiteY16" fmla="*/ 4779469 h 6185647"/>
              <a:gd name="connsiteX17" fmla="*/ 23052 w 8736746"/>
              <a:gd name="connsiteY17" fmla="*/ 4925466 h 6185647"/>
              <a:gd name="connsiteX18" fmla="*/ 15368 w 8736746"/>
              <a:gd name="connsiteY18" fmla="*/ 5417244 h 6185647"/>
              <a:gd name="connsiteX19" fmla="*/ 15368 w 8736746"/>
              <a:gd name="connsiteY19" fmla="*/ 5824498 h 6185647"/>
              <a:gd name="connsiteX20" fmla="*/ 23052 w 8736746"/>
              <a:gd name="connsiteY20" fmla="*/ 6039651 h 6185647"/>
              <a:gd name="connsiteX21" fmla="*/ 23052 w 8736746"/>
              <a:gd name="connsiteY21" fmla="*/ 6170279 h 6185647"/>
              <a:gd name="connsiteX22" fmla="*/ 968188 w 8736746"/>
              <a:gd name="connsiteY22" fmla="*/ 6170279 h 6185647"/>
              <a:gd name="connsiteX23" fmla="*/ 1728907 w 8736746"/>
              <a:gd name="connsiteY23" fmla="*/ 6154911 h 6185647"/>
              <a:gd name="connsiteX24" fmla="*/ 1967113 w 8736746"/>
              <a:gd name="connsiteY24" fmla="*/ 6162595 h 6185647"/>
              <a:gd name="connsiteX25" fmla="*/ 2159213 w 8736746"/>
              <a:gd name="connsiteY25" fmla="*/ 6170279 h 6185647"/>
              <a:gd name="connsiteX26" fmla="*/ 2451207 w 8736746"/>
              <a:gd name="connsiteY26" fmla="*/ 6177963 h 6185647"/>
              <a:gd name="connsiteX27" fmla="*/ 3096665 w 8736746"/>
              <a:gd name="connsiteY27" fmla="*/ 6177963 h 6185647"/>
              <a:gd name="connsiteX28" fmla="*/ 3811281 w 8736746"/>
              <a:gd name="connsiteY28" fmla="*/ 6185647 h 6185647"/>
              <a:gd name="connsiteX29" fmla="*/ 4633472 w 8736746"/>
              <a:gd name="connsiteY29" fmla="*/ 6185647 h 6185647"/>
              <a:gd name="connsiteX30" fmla="*/ 5125250 w 8736746"/>
              <a:gd name="connsiteY30" fmla="*/ 6170279 h 6185647"/>
              <a:gd name="connsiteX31" fmla="*/ 5593976 w 8736746"/>
              <a:gd name="connsiteY31" fmla="*/ 6177963 h 6185647"/>
              <a:gd name="connsiteX32" fmla="*/ 6070386 w 8736746"/>
              <a:gd name="connsiteY32" fmla="*/ 6177963 h 6185647"/>
              <a:gd name="connsiteX33" fmla="*/ 6715845 w 8736746"/>
              <a:gd name="connsiteY33" fmla="*/ 6185647 h 6185647"/>
              <a:gd name="connsiteX34" fmla="*/ 7499617 w 8736746"/>
              <a:gd name="connsiteY34" fmla="*/ 6177963 h 6185647"/>
              <a:gd name="connsiteX35" fmla="*/ 7860766 w 8736746"/>
              <a:gd name="connsiteY35" fmla="*/ 6154911 h 6185647"/>
              <a:gd name="connsiteX36" fmla="*/ 8329492 w 8736746"/>
              <a:gd name="connsiteY36" fmla="*/ 6170279 h 6185647"/>
              <a:gd name="connsiteX37" fmla="*/ 8706010 w 8736746"/>
              <a:gd name="connsiteY37" fmla="*/ 6177963 h 6185647"/>
              <a:gd name="connsiteX38" fmla="*/ 8721378 w 8736746"/>
              <a:gd name="connsiteY38" fmla="*/ 3949594 h 6185647"/>
              <a:gd name="connsiteX39" fmla="*/ 8721378 w 8736746"/>
              <a:gd name="connsiteY39" fmla="*/ 2289842 h 6185647"/>
              <a:gd name="connsiteX40" fmla="*/ 8736746 w 8736746"/>
              <a:gd name="connsiteY40" fmla="*/ 1629016 h 6185647"/>
              <a:gd name="connsiteX41" fmla="*/ 8713694 w 8736746"/>
              <a:gd name="connsiteY41" fmla="*/ 1198710 h 6185647"/>
              <a:gd name="connsiteX42" fmla="*/ 8729062 w 8736746"/>
              <a:gd name="connsiteY42" fmla="*/ 714616 h 6185647"/>
              <a:gd name="connsiteX43" fmla="*/ 8721378 w 8736746"/>
              <a:gd name="connsiteY43" fmla="*/ 30737 h 6185647"/>
              <a:gd name="connsiteX44" fmla="*/ 8398649 w 8736746"/>
              <a:gd name="connsiteY44" fmla="*/ 7684 h 6185647"/>
              <a:gd name="connsiteX45" fmla="*/ 7699402 w 8736746"/>
              <a:gd name="connsiteY45" fmla="*/ 15368 h 6185647"/>
              <a:gd name="connsiteX46" fmla="*/ 7130783 w 8736746"/>
              <a:gd name="connsiteY46" fmla="*/ 15368 h 6185647"/>
              <a:gd name="connsiteX47" fmla="*/ 6316276 w 8736746"/>
              <a:gd name="connsiteY47" fmla="*/ 0 h 6185647"/>
              <a:gd name="connsiteX48" fmla="*/ 6062702 w 8736746"/>
              <a:gd name="connsiteY48" fmla="*/ 30737 h 6185647"/>
              <a:gd name="connsiteX49" fmla="*/ 5447980 w 8736746"/>
              <a:gd name="connsiteY49" fmla="*/ 23053 h 6185647"/>
              <a:gd name="connsiteX50" fmla="*/ 4917781 w 8736746"/>
              <a:gd name="connsiteY50" fmla="*/ 23053 h 6185647"/>
              <a:gd name="connsiteX51" fmla="*/ 4502844 w 8736746"/>
              <a:gd name="connsiteY51" fmla="*/ 7684 h 6185647"/>
              <a:gd name="connsiteX52" fmla="*/ 3888121 w 8736746"/>
              <a:gd name="connsiteY52" fmla="*/ 15368 h 6185647"/>
              <a:gd name="connsiteX53" fmla="*/ 3573076 w 8736746"/>
              <a:gd name="connsiteY53" fmla="*/ 30737 h 6185647"/>
              <a:gd name="connsiteX54" fmla="*/ 3219610 w 8736746"/>
              <a:gd name="connsiteY54" fmla="*/ 23053 h 6185647"/>
              <a:gd name="connsiteX55" fmla="*/ 2574151 w 8736746"/>
              <a:gd name="connsiteY55" fmla="*/ 30737 h 6185647"/>
              <a:gd name="connsiteX56" fmla="*/ 2243738 w 8736746"/>
              <a:gd name="connsiteY56" fmla="*/ 15368 h 6185647"/>
              <a:gd name="connsiteX57" fmla="*/ 1598279 w 8736746"/>
              <a:gd name="connsiteY57" fmla="*/ 23053 h 6185647"/>
              <a:gd name="connsiteX58" fmla="*/ 706931 w 8736746"/>
              <a:gd name="connsiteY58" fmla="*/ 30737 h 6185647"/>
              <a:gd name="connsiteX59" fmla="*/ 40946 w 8736746"/>
              <a:gd name="connsiteY59" fmla="*/ 35842 h 6185647"/>
              <a:gd name="connsiteX0" fmla="*/ 40946 w 8736746"/>
              <a:gd name="connsiteY0" fmla="*/ 35842 h 6185647"/>
              <a:gd name="connsiteX1" fmla="*/ 43524 w 8736746"/>
              <a:gd name="connsiteY1" fmla="*/ 331032 h 6185647"/>
              <a:gd name="connsiteX2" fmla="*/ 54406 w 8736746"/>
              <a:gd name="connsiteY2" fmla="*/ 593578 h 6185647"/>
              <a:gd name="connsiteX3" fmla="*/ 57603 w 8736746"/>
              <a:gd name="connsiteY3" fmla="*/ 801666 h 6185647"/>
              <a:gd name="connsiteX4" fmla="*/ 44143 w 8736746"/>
              <a:gd name="connsiteY4" fmla="*/ 1001397 h 6185647"/>
              <a:gd name="connsiteX5" fmla="*/ 32644 w 8736746"/>
              <a:gd name="connsiteY5" fmla="*/ 1481623 h 6185647"/>
              <a:gd name="connsiteX6" fmla="*/ 29447 w 8736746"/>
              <a:gd name="connsiteY6" fmla="*/ 1958086 h 6185647"/>
              <a:gd name="connsiteX7" fmla="*/ 25577 w 8736746"/>
              <a:gd name="connsiteY7" fmla="*/ 2178398 h 6185647"/>
              <a:gd name="connsiteX8" fmla="*/ 34551 w 8736746"/>
              <a:gd name="connsiteY8" fmla="*/ 2523507 h 6185647"/>
              <a:gd name="connsiteX9" fmla="*/ 42235 w 8736746"/>
              <a:gd name="connsiteY9" fmla="*/ 3016575 h 6185647"/>
              <a:gd name="connsiteX10" fmla="*/ 23052 w 8736746"/>
              <a:gd name="connsiteY10" fmla="*/ 3411711 h 6185647"/>
              <a:gd name="connsiteX11" fmla="*/ 23052 w 8736746"/>
              <a:gd name="connsiteY11" fmla="*/ 3803597 h 6185647"/>
              <a:gd name="connsiteX12" fmla="*/ 0 w 8736746"/>
              <a:gd name="connsiteY12" fmla="*/ 4011066 h 6185647"/>
              <a:gd name="connsiteX13" fmla="*/ 7684 w 8736746"/>
              <a:gd name="connsiteY13" fmla="*/ 4172431 h 6185647"/>
              <a:gd name="connsiteX14" fmla="*/ 15368 w 8736746"/>
              <a:gd name="connsiteY14" fmla="*/ 4341479 h 6185647"/>
              <a:gd name="connsiteX15" fmla="*/ 15368 w 8736746"/>
              <a:gd name="connsiteY15" fmla="*/ 4564316 h 6185647"/>
              <a:gd name="connsiteX16" fmla="*/ 0 w 8736746"/>
              <a:gd name="connsiteY16" fmla="*/ 4779469 h 6185647"/>
              <a:gd name="connsiteX17" fmla="*/ 23052 w 8736746"/>
              <a:gd name="connsiteY17" fmla="*/ 4925466 h 6185647"/>
              <a:gd name="connsiteX18" fmla="*/ 15368 w 8736746"/>
              <a:gd name="connsiteY18" fmla="*/ 5417244 h 6185647"/>
              <a:gd name="connsiteX19" fmla="*/ 15368 w 8736746"/>
              <a:gd name="connsiteY19" fmla="*/ 5824498 h 6185647"/>
              <a:gd name="connsiteX20" fmla="*/ 23052 w 8736746"/>
              <a:gd name="connsiteY20" fmla="*/ 6039651 h 6185647"/>
              <a:gd name="connsiteX21" fmla="*/ 23052 w 8736746"/>
              <a:gd name="connsiteY21" fmla="*/ 6170279 h 6185647"/>
              <a:gd name="connsiteX22" fmla="*/ 968188 w 8736746"/>
              <a:gd name="connsiteY22" fmla="*/ 6170279 h 6185647"/>
              <a:gd name="connsiteX23" fmla="*/ 1728907 w 8736746"/>
              <a:gd name="connsiteY23" fmla="*/ 6154911 h 6185647"/>
              <a:gd name="connsiteX24" fmla="*/ 1967113 w 8736746"/>
              <a:gd name="connsiteY24" fmla="*/ 6162595 h 6185647"/>
              <a:gd name="connsiteX25" fmla="*/ 2159213 w 8736746"/>
              <a:gd name="connsiteY25" fmla="*/ 6170279 h 6185647"/>
              <a:gd name="connsiteX26" fmla="*/ 2451207 w 8736746"/>
              <a:gd name="connsiteY26" fmla="*/ 6177963 h 6185647"/>
              <a:gd name="connsiteX27" fmla="*/ 3096665 w 8736746"/>
              <a:gd name="connsiteY27" fmla="*/ 6177963 h 6185647"/>
              <a:gd name="connsiteX28" fmla="*/ 3811281 w 8736746"/>
              <a:gd name="connsiteY28" fmla="*/ 6185647 h 6185647"/>
              <a:gd name="connsiteX29" fmla="*/ 4633472 w 8736746"/>
              <a:gd name="connsiteY29" fmla="*/ 6185647 h 6185647"/>
              <a:gd name="connsiteX30" fmla="*/ 5125250 w 8736746"/>
              <a:gd name="connsiteY30" fmla="*/ 6170279 h 6185647"/>
              <a:gd name="connsiteX31" fmla="*/ 5593976 w 8736746"/>
              <a:gd name="connsiteY31" fmla="*/ 6177963 h 6185647"/>
              <a:gd name="connsiteX32" fmla="*/ 6070386 w 8736746"/>
              <a:gd name="connsiteY32" fmla="*/ 6177963 h 6185647"/>
              <a:gd name="connsiteX33" fmla="*/ 6715845 w 8736746"/>
              <a:gd name="connsiteY33" fmla="*/ 6185647 h 6185647"/>
              <a:gd name="connsiteX34" fmla="*/ 7499617 w 8736746"/>
              <a:gd name="connsiteY34" fmla="*/ 6177963 h 6185647"/>
              <a:gd name="connsiteX35" fmla="*/ 7860766 w 8736746"/>
              <a:gd name="connsiteY35" fmla="*/ 6154911 h 6185647"/>
              <a:gd name="connsiteX36" fmla="*/ 8329492 w 8736746"/>
              <a:gd name="connsiteY36" fmla="*/ 6170279 h 6185647"/>
              <a:gd name="connsiteX37" fmla="*/ 8706010 w 8736746"/>
              <a:gd name="connsiteY37" fmla="*/ 6177963 h 6185647"/>
              <a:gd name="connsiteX38" fmla="*/ 8721378 w 8736746"/>
              <a:gd name="connsiteY38" fmla="*/ 3949594 h 6185647"/>
              <a:gd name="connsiteX39" fmla="*/ 8721378 w 8736746"/>
              <a:gd name="connsiteY39" fmla="*/ 2289842 h 6185647"/>
              <a:gd name="connsiteX40" fmla="*/ 8736746 w 8736746"/>
              <a:gd name="connsiteY40" fmla="*/ 1629016 h 6185647"/>
              <a:gd name="connsiteX41" fmla="*/ 8713694 w 8736746"/>
              <a:gd name="connsiteY41" fmla="*/ 1198710 h 6185647"/>
              <a:gd name="connsiteX42" fmla="*/ 8729062 w 8736746"/>
              <a:gd name="connsiteY42" fmla="*/ 714616 h 6185647"/>
              <a:gd name="connsiteX43" fmla="*/ 8721378 w 8736746"/>
              <a:gd name="connsiteY43" fmla="*/ 30737 h 6185647"/>
              <a:gd name="connsiteX44" fmla="*/ 8398649 w 8736746"/>
              <a:gd name="connsiteY44" fmla="*/ 7684 h 6185647"/>
              <a:gd name="connsiteX45" fmla="*/ 7699402 w 8736746"/>
              <a:gd name="connsiteY45" fmla="*/ 15368 h 6185647"/>
              <a:gd name="connsiteX46" fmla="*/ 7130783 w 8736746"/>
              <a:gd name="connsiteY46" fmla="*/ 15368 h 6185647"/>
              <a:gd name="connsiteX47" fmla="*/ 6316276 w 8736746"/>
              <a:gd name="connsiteY47" fmla="*/ 0 h 6185647"/>
              <a:gd name="connsiteX48" fmla="*/ 6062702 w 8736746"/>
              <a:gd name="connsiteY48" fmla="*/ 30737 h 6185647"/>
              <a:gd name="connsiteX49" fmla="*/ 5447980 w 8736746"/>
              <a:gd name="connsiteY49" fmla="*/ 23053 h 6185647"/>
              <a:gd name="connsiteX50" fmla="*/ 4917781 w 8736746"/>
              <a:gd name="connsiteY50" fmla="*/ 23053 h 6185647"/>
              <a:gd name="connsiteX51" fmla="*/ 4502844 w 8736746"/>
              <a:gd name="connsiteY51" fmla="*/ 7684 h 6185647"/>
              <a:gd name="connsiteX52" fmla="*/ 3888121 w 8736746"/>
              <a:gd name="connsiteY52" fmla="*/ 15368 h 6185647"/>
              <a:gd name="connsiteX53" fmla="*/ 3573076 w 8736746"/>
              <a:gd name="connsiteY53" fmla="*/ 30737 h 6185647"/>
              <a:gd name="connsiteX54" fmla="*/ 3219610 w 8736746"/>
              <a:gd name="connsiteY54" fmla="*/ 23053 h 6185647"/>
              <a:gd name="connsiteX55" fmla="*/ 2574151 w 8736746"/>
              <a:gd name="connsiteY55" fmla="*/ 30737 h 6185647"/>
              <a:gd name="connsiteX56" fmla="*/ 2243738 w 8736746"/>
              <a:gd name="connsiteY56" fmla="*/ 15368 h 6185647"/>
              <a:gd name="connsiteX57" fmla="*/ 1598279 w 8736746"/>
              <a:gd name="connsiteY57" fmla="*/ 23053 h 6185647"/>
              <a:gd name="connsiteX58" fmla="*/ 706931 w 8736746"/>
              <a:gd name="connsiteY58" fmla="*/ 30737 h 6185647"/>
              <a:gd name="connsiteX59" fmla="*/ 40946 w 8736746"/>
              <a:gd name="connsiteY59" fmla="*/ 35842 h 6185647"/>
              <a:gd name="connsiteX0" fmla="*/ 40946 w 8736746"/>
              <a:gd name="connsiteY0" fmla="*/ 35842 h 6185647"/>
              <a:gd name="connsiteX1" fmla="*/ 43524 w 8736746"/>
              <a:gd name="connsiteY1" fmla="*/ 331032 h 6185647"/>
              <a:gd name="connsiteX2" fmla="*/ 54406 w 8736746"/>
              <a:gd name="connsiteY2" fmla="*/ 593578 h 6185647"/>
              <a:gd name="connsiteX3" fmla="*/ 57603 w 8736746"/>
              <a:gd name="connsiteY3" fmla="*/ 801666 h 6185647"/>
              <a:gd name="connsiteX4" fmla="*/ 44143 w 8736746"/>
              <a:gd name="connsiteY4" fmla="*/ 1001397 h 6185647"/>
              <a:gd name="connsiteX5" fmla="*/ 32644 w 8736746"/>
              <a:gd name="connsiteY5" fmla="*/ 1481623 h 6185647"/>
              <a:gd name="connsiteX6" fmla="*/ 29447 w 8736746"/>
              <a:gd name="connsiteY6" fmla="*/ 1958086 h 6185647"/>
              <a:gd name="connsiteX7" fmla="*/ 25577 w 8736746"/>
              <a:gd name="connsiteY7" fmla="*/ 2178398 h 6185647"/>
              <a:gd name="connsiteX8" fmla="*/ 34551 w 8736746"/>
              <a:gd name="connsiteY8" fmla="*/ 2523507 h 6185647"/>
              <a:gd name="connsiteX9" fmla="*/ 42235 w 8736746"/>
              <a:gd name="connsiteY9" fmla="*/ 3016575 h 6185647"/>
              <a:gd name="connsiteX10" fmla="*/ 23052 w 8736746"/>
              <a:gd name="connsiteY10" fmla="*/ 3411711 h 6185647"/>
              <a:gd name="connsiteX11" fmla="*/ 23052 w 8736746"/>
              <a:gd name="connsiteY11" fmla="*/ 3803597 h 6185647"/>
              <a:gd name="connsiteX12" fmla="*/ 0 w 8736746"/>
              <a:gd name="connsiteY12" fmla="*/ 4011066 h 6185647"/>
              <a:gd name="connsiteX13" fmla="*/ 7684 w 8736746"/>
              <a:gd name="connsiteY13" fmla="*/ 4172431 h 6185647"/>
              <a:gd name="connsiteX14" fmla="*/ 15368 w 8736746"/>
              <a:gd name="connsiteY14" fmla="*/ 4341479 h 6185647"/>
              <a:gd name="connsiteX15" fmla="*/ 15368 w 8736746"/>
              <a:gd name="connsiteY15" fmla="*/ 4564316 h 6185647"/>
              <a:gd name="connsiteX16" fmla="*/ 0 w 8736746"/>
              <a:gd name="connsiteY16" fmla="*/ 4779469 h 6185647"/>
              <a:gd name="connsiteX17" fmla="*/ 23052 w 8736746"/>
              <a:gd name="connsiteY17" fmla="*/ 4925466 h 6185647"/>
              <a:gd name="connsiteX18" fmla="*/ 15368 w 8736746"/>
              <a:gd name="connsiteY18" fmla="*/ 5417244 h 6185647"/>
              <a:gd name="connsiteX19" fmla="*/ 15368 w 8736746"/>
              <a:gd name="connsiteY19" fmla="*/ 5824498 h 6185647"/>
              <a:gd name="connsiteX20" fmla="*/ 23052 w 8736746"/>
              <a:gd name="connsiteY20" fmla="*/ 6039651 h 6185647"/>
              <a:gd name="connsiteX21" fmla="*/ 23052 w 8736746"/>
              <a:gd name="connsiteY21" fmla="*/ 6170279 h 6185647"/>
              <a:gd name="connsiteX22" fmla="*/ 968188 w 8736746"/>
              <a:gd name="connsiteY22" fmla="*/ 6170279 h 6185647"/>
              <a:gd name="connsiteX23" fmla="*/ 1728907 w 8736746"/>
              <a:gd name="connsiteY23" fmla="*/ 6154911 h 6185647"/>
              <a:gd name="connsiteX24" fmla="*/ 1967113 w 8736746"/>
              <a:gd name="connsiteY24" fmla="*/ 6162595 h 6185647"/>
              <a:gd name="connsiteX25" fmla="*/ 2159213 w 8736746"/>
              <a:gd name="connsiteY25" fmla="*/ 6170279 h 6185647"/>
              <a:gd name="connsiteX26" fmla="*/ 2451207 w 8736746"/>
              <a:gd name="connsiteY26" fmla="*/ 6177963 h 6185647"/>
              <a:gd name="connsiteX27" fmla="*/ 3096665 w 8736746"/>
              <a:gd name="connsiteY27" fmla="*/ 6177963 h 6185647"/>
              <a:gd name="connsiteX28" fmla="*/ 3811281 w 8736746"/>
              <a:gd name="connsiteY28" fmla="*/ 6185647 h 6185647"/>
              <a:gd name="connsiteX29" fmla="*/ 4633472 w 8736746"/>
              <a:gd name="connsiteY29" fmla="*/ 6185647 h 6185647"/>
              <a:gd name="connsiteX30" fmla="*/ 5125250 w 8736746"/>
              <a:gd name="connsiteY30" fmla="*/ 6170279 h 6185647"/>
              <a:gd name="connsiteX31" fmla="*/ 5593976 w 8736746"/>
              <a:gd name="connsiteY31" fmla="*/ 6177963 h 6185647"/>
              <a:gd name="connsiteX32" fmla="*/ 6070386 w 8736746"/>
              <a:gd name="connsiteY32" fmla="*/ 6177963 h 6185647"/>
              <a:gd name="connsiteX33" fmla="*/ 6715845 w 8736746"/>
              <a:gd name="connsiteY33" fmla="*/ 6185647 h 6185647"/>
              <a:gd name="connsiteX34" fmla="*/ 7499617 w 8736746"/>
              <a:gd name="connsiteY34" fmla="*/ 6177963 h 6185647"/>
              <a:gd name="connsiteX35" fmla="*/ 7860766 w 8736746"/>
              <a:gd name="connsiteY35" fmla="*/ 6154911 h 6185647"/>
              <a:gd name="connsiteX36" fmla="*/ 8329492 w 8736746"/>
              <a:gd name="connsiteY36" fmla="*/ 6170279 h 6185647"/>
              <a:gd name="connsiteX37" fmla="*/ 8706010 w 8736746"/>
              <a:gd name="connsiteY37" fmla="*/ 6177963 h 6185647"/>
              <a:gd name="connsiteX38" fmla="*/ 8721378 w 8736746"/>
              <a:gd name="connsiteY38" fmla="*/ 3949594 h 6185647"/>
              <a:gd name="connsiteX39" fmla="*/ 8721378 w 8736746"/>
              <a:gd name="connsiteY39" fmla="*/ 2289842 h 6185647"/>
              <a:gd name="connsiteX40" fmla="*/ 8736746 w 8736746"/>
              <a:gd name="connsiteY40" fmla="*/ 1629016 h 6185647"/>
              <a:gd name="connsiteX41" fmla="*/ 8713694 w 8736746"/>
              <a:gd name="connsiteY41" fmla="*/ 1198710 h 6185647"/>
              <a:gd name="connsiteX42" fmla="*/ 8729062 w 8736746"/>
              <a:gd name="connsiteY42" fmla="*/ 714616 h 6185647"/>
              <a:gd name="connsiteX43" fmla="*/ 8721378 w 8736746"/>
              <a:gd name="connsiteY43" fmla="*/ 30737 h 6185647"/>
              <a:gd name="connsiteX44" fmla="*/ 8398649 w 8736746"/>
              <a:gd name="connsiteY44" fmla="*/ 7684 h 6185647"/>
              <a:gd name="connsiteX45" fmla="*/ 7699402 w 8736746"/>
              <a:gd name="connsiteY45" fmla="*/ 15368 h 6185647"/>
              <a:gd name="connsiteX46" fmla="*/ 7130783 w 8736746"/>
              <a:gd name="connsiteY46" fmla="*/ 15368 h 6185647"/>
              <a:gd name="connsiteX47" fmla="*/ 6316276 w 8736746"/>
              <a:gd name="connsiteY47" fmla="*/ 0 h 6185647"/>
              <a:gd name="connsiteX48" fmla="*/ 6062702 w 8736746"/>
              <a:gd name="connsiteY48" fmla="*/ 30737 h 6185647"/>
              <a:gd name="connsiteX49" fmla="*/ 5447980 w 8736746"/>
              <a:gd name="connsiteY49" fmla="*/ 23053 h 6185647"/>
              <a:gd name="connsiteX50" fmla="*/ 4917781 w 8736746"/>
              <a:gd name="connsiteY50" fmla="*/ 23053 h 6185647"/>
              <a:gd name="connsiteX51" fmla="*/ 4502844 w 8736746"/>
              <a:gd name="connsiteY51" fmla="*/ 7684 h 6185647"/>
              <a:gd name="connsiteX52" fmla="*/ 3888121 w 8736746"/>
              <a:gd name="connsiteY52" fmla="*/ 15368 h 6185647"/>
              <a:gd name="connsiteX53" fmla="*/ 3573076 w 8736746"/>
              <a:gd name="connsiteY53" fmla="*/ 30737 h 6185647"/>
              <a:gd name="connsiteX54" fmla="*/ 3219610 w 8736746"/>
              <a:gd name="connsiteY54" fmla="*/ 23053 h 6185647"/>
              <a:gd name="connsiteX55" fmla="*/ 2574151 w 8736746"/>
              <a:gd name="connsiteY55" fmla="*/ 30737 h 6185647"/>
              <a:gd name="connsiteX56" fmla="*/ 2243738 w 8736746"/>
              <a:gd name="connsiteY56" fmla="*/ 15368 h 6185647"/>
              <a:gd name="connsiteX57" fmla="*/ 1598279 w 8736746"/>
              <a:gd name="connsiteY57" fmla="*/ 23053 h 6185647"/>
              <a:gd name="connsiteX58" fmla="*/ 706931 w 8736746"/>
              <a:gd name="connsiteY58" fmla="*/ 30737 h 6185647"/>
              <a:gd name="connsiteX59" fmla="*/ 40946 w 8736746"/>
              <a:gd name="connsiteY59" fmla="*/ 35842 h 6185647"/>
              <a:gd name="connsiteX0" fmla="*/ 40946 w 8736746"/>
              <a:gd name="connsiteY0" fmla="*/ 35842 h 6185647"/>
              <a:gd name="connsiteX1" fmla="*/ 43524 w 8736746"/>
              <a:gd name="connsiteY1" fmla="*/ 331032 h 6185647"/>
              <a:gd name="connsiteX2" fmla="*/ 54406 w 8736746"/>
              <a:gd name="connsiteY2" fmla="*/ 593578 h 6185647"/>
              <a:gd name="connsiteX3" fmla="*/ 57603 w 8736746"/>
              <a:gd name="connsiteY3" fmla="*/ 801666 h 6185647"/>
              <a:gd name="connsiteX4" fmla="*/ 44143 w 8736746"/>
              <a:gd name="connsiteY4" fmla="*/ 1001397 h 6185647"/>
              <a:gd name="connsiteX5" fmla="*/ 32644 w 8736746"/>
              <a:gd name="connsiteY5" fmla="*/ 1481623 h 6185647"/>
              <a:gd name="connsiteX6" fmla="*/ 29447 w 8736746"/>
              <a:gd name="connsiteY6" fmla="*/ 1958086 h 6185647"/>
              <a:gd name="connsiteX7" fmla="*/ 25577 w 8736746"/>
              <a:gd name="connsiteY7" fmla="*/ 2178398 h 6185647"/>
              <a:gd name="connsiteX8" fmla="*/ 34551 w 8736746"/>
              <a:gd name="connsiteY8" fmla="*/ 2523507 h 6185647"/>
              <a:gd name="connsiteX9" fmla="*/ 42235 w 8736746"/>
              <a:gd name="connsiteY9" fmla="*/ 3016575 h 6185647"/>
              <a:gd name="connsiteX10" fmla="*/ 157335 w 8736746"/>
              <a:gd name="connsiteY10" fmla="*/ 3478853 h 6185647"/>
              <a:gd name="connsiteX11" fmla="*/ 23052 w 8736746"/>
              <a:gd name="connsiteY11" fmla="*/ 3803597 h 6185647"/>
              <a:gd name="connsiteX12" fmla="*/ 0 w 8736746"/>
              <a:gd name="connsiteY12" fmla="*/ 4011066 h 6185647"/>
              <a:gd name="connsiteX13" fmla="*/ 7684 w 8736746"/>
              <a:gd name="connsiteY13" fmla="*/ 4172431 h 6185647"/>
              <a:gd name="connsiteX14" fmla="*/ 15368 w 8736746"/>
              <a:gd name="connsiteY14" fmla="*/ 4341479 h 6185647"/>
              <a:gd name="connsiteX15" fmla="*/ 15368 w 8736746"/>
              <a:gd name="connsiteY15" fmla="*/ 4564316 h 6185647"/>
              <a:gd name="connsiteX16" fmla="*/ 0 w 8736746"/>
              <a:gd name="connsiteY16" fmla="*/ 4779469 h 6185647"/>
              <a:gd name="connsiteX17" fmla="*/ 23052 w 8736746"/>
              <a:gd name="connsiteY17" fmla="*/ 4925466 h 6185647"/>
              <a:gd name="connsiteX18" fmla="*/ 15368 w 8736746"/>
              <a:gd name="connsiteY18" fmla="*/ 5417244 h 6185647"/>
              <a:gd name="connsiteX19" fmla="*/ 15368 w 8736746"/>
              <a:gd name="connsiteY19" fmla="*/ 5824498 h 6185647"/>
              <a:gd name="connsiteX20" fmla="*/ 23052 w 8736746"/>
              <a:gd name="connsiteY20" fmla="*/ 6039651 h 6185647"/>
              <a:gd name="connsiteX21" fmla="*/ 23052 w 8736746"/>
              <a:gd name="connsiteY21" fmla="*/ 6170279 h 6185647"/>
              <a:gd name="connsiteX22" fmla="*/ 968188 w 8736746"/>
              <a:gd name="connsiteY22" fmla="*/ 6170279 h 6185647"/>
              <a:gd name="connsiteX23" fmla="*/ 1728907 w 8736746"/>
              <a:gd name="connsiteY23" fmla="*/ 6154911 h 6185647"/>
              <a:gd name="connsiteX24" fmla="*/ 1967113 w 8736746"/>
              <a:gd name="connsiteY24" fmla="*/ 6162595 h 6185647"/>
              <a:gd name="connsiteX25" fmla="*/ 2159213 w 8736746"/>
              <a:gd name="connsiteY25" fmla="*/ 6170279 h 6185647"/>
              <a:gd name="connsiteX26" fmla="*/ 2451207 w 8736746"/>
              <a:gd name="connsiteY26" fmla="*/ 6177963 h 6185647"/>
              <a:gd name="connsiteX27" fmla="*/ 3096665 w 8736746"/>
              <a:gd name="connsiteY27" fmla="*/ 6177963 h 6185647"/>
              <a:gd name="connsiteX28" fmla="*/ 3811281 w 8736746"/>
              <a:gd name="connsiteY28" fmla="*/ 6185647 h 6185647"/>
              <a:gd name="connsiteX29" fmla="*/ 4633472 w 8736746"/>
              <a:gd name="connsiteY29" fmla="*/ 6185647 h 6185647"/>
              <a:gd name="connsiteX30" fmla="*/ 5125250 w 8736746"/>
              <a:gd name="connsiteY30" fmla="*/ 6170279 h 6185647"/>
              <a:gd name="connsiteX31" fmla="*/ 5593976 w 8736746"/>
              <a:gd name="connsiteY31" fmla="*/ 6177963 h 6185647"/>
              <a:gd name="connsiteX32" fmla="*/ 6070386 w 8736746"/>
              <a:gd name="connsiteY32" fmla="*/ 6177963 h 6185647"/>
              <a:gd name="connsiteX33" fmla="*/ 6715845 w 8736746"/>
              <a:gd name="connsiteY33" fmla="*/ 6185647 h 6185647"/>
              <a:gd name="connsiteX34" fmla="*/ 7499617 w 8736746"/>
              <a:gd name="connsiteY34" fmla="*/ 6177963 h 6185647"/>
              <a:gd name="connsiteX35" fmla="*/ 7860766 w 8736746"/>
              <a:gd name="connsiteY35" fmla="*/ 6154911 h 6185647"/>
              <a:gd name="connsiteX36" fmla="*/ 8329492 w 8736746"/>
              <a:gd name="connsiteY36" fmla="*/ 6170279 h 6185647"/>
              <a:gd name="connsiteX37" fmla="*/ 8706010 w 8736746"/>
              <a:gd name="connsiteY37" fmla="*/ 6177963 h 6185647"/>
              <a:gd name="connsiteX38" fmla="*/ 8721378 w 8736746"/>
              <a:gd name="connsiteY38" fmla="*/ 3949594 h 6185647"/>
              <a:gd name="connsiteX39" fmla="*/ 8721378 w 8736746"/>
              <a:gd name="connsiteY39" fmla="*/ 2289842 h 6185647"/>
              <a:gd name="connsiteX40" fmla="*/ 8736746 w 8736746"/>
              <a:gd name="connsiteY40" fmla="*/ 1629016 h 6185647"/>
              <a:gd name="connsiteX41" fmla="*/ 8713694 w 8736746"/>
              <a:gd name="connsiteY41" fmla="*/ 1198710 h 6185647"/>
              <a:gd name="connsiteX42" fmla="*/ 8729062 w 8736746"/>
              <a:gd name="connsiteY42" fmla="*/ 714616 h 6185647"/>
              <a:gd name="connsiteX43" fmla="*/ 8721378 w 8736746"/>
              <a:gd name="connsiteY43" fmla="*/ 30737 h 6185647"/>
              <a:gd name="connsiteX44" fmla="*/ 8398649 w 8736746"/>
              <a:gd name="connsiteY44" fmla="*/ 7684 h 6185647"/>
              <a:gd name="connsiteX45" fmla="*/ 7699402 w 8736746"/>
              <a:gd name="connsiteY45" fmla="*/ 15368 h 6185647"/>
              <a:gd name="connsiteX46" fmla="*/ 7130783 w 8736746"/>
              <a:gd name="connsiteY46" fmla="*/ 15368 h 6185647"/>
              <a:gd name="connsiteX47" fmla="*/ 6316276 w 8736746"/>
              <a:gd name="connsiteY47" fmla="*/ 0 h 6185647"/>
              <a:gd name="connsiteX48" fmla="*/ 6062702 w 8736746"/>
              <a:gd name="connsiteY48" fmla="*/ 30737 h 6185647"/>
              <a:gd name="connsiteX49" fmla="*/ 5447980 w 8736746"/>
              <a:gd name="connsiteY49" fmla="*/ 23053 h 6185647"/>
              <a:gd name="connsiteX50" fmla="*/ 4917781 w 8736746"/>
              <a:gd name="connsiteY50" fmla="*/ 23053 h 6185647"/>
              <a:gd name="connsiteX51" fmla="*/ 4502844 w 8736746"/>
              <a:gd name="connsiteY51" fmla="*/ 7684 h 6185647"/>
              <a:gd name="connsiteX52" fmla="*/ 3888121 w 8736746"/>
              <a:gd name="connsiteY52" fmla="*/ 15368 h 6185647"/>
              <a:gd name="connsiteX53" fmla="*/ 3573076 w 8736746"/>
              <a:gd name="connsiteY53" fmla="*/ 30737 h 6185647"/>
              <a:gd name="connsiteX54" fmla="*/ 3219610 w 8736746"/>
              <a:gd name="connsiteY54" fmla="*/ 23053 h 6185647"/>
              <a:gd name="connsiteX55" fmla="*/ 2574151 w 8736746"/>
              <a:gd name="connsiteY55" fmla="*/ 30737 h 6185647"/>
              <a:gd name="connsiteX56" fmla="*/ 2243738 w 8736746"/>
              <a:gd name="connsiteY56" fmla="*/ 15368 h 6185647"/>
              <a:gd name="connsiteX57" fmla="*/ 1598279 w 8736746"/>
              <a:gd name="connsiteY57" fmla="*/ 23053 h 6185647"/>
              <a:gd name="connsiteX58" fmla="*/ 706931 w 8736746"/>
              <a:gd name="connsiteY58" fmla="*/ 30737 h 6185647"/>
              <a:gd name="connsiteX59" fmla="*/ 40946 w 8736746"/>
              <a:gd name="connsiteY59" fmla="*/ 35842 h 6185647"/>
              <a:gd name="connsiteX0" fmla="*/ 40946 w 8736746"/>
              <a:gd name="connsiteY0" fmla="*/ 35842 h 6185647"/>
              <a:gd name="connsiteX1" fmla="*/ 43524 w 8736746"/>
              <a:gd name="connsiteY1" fmla="*/ 331032 h 6185647"/>
              <a:gd name="connsiteX2" fmla="*/ 54406 w 8736746"/>
              <a:gd name="connsiteY2" fmla="*/ 593578 h 6185647"/>
              <a:gd name="connsiteX3" fmla="*/ 57603 w 8736746"/>
              <a:gd name="connsiteY3" fmla="*/ 801666 h 6185647"/>
              <a:gd name="connsiteX4" fmla="*/ 44143 w 8736746"/>
              <a:gd name="connsiteY4" fmla="*/ 1001397 h 6185647"/>
              <a:gd name="connsiteX5" fmla="*/ 32644 w 8736746"/>
              <a:gd name="connsiteY5" fmla="*/ 1481623 h 6185647"/>
              <a:gd name="connsiteX6" fmla="*/ 29447 w 8736746"/>
              <a:gd name="connsiteY6" fmla="*/ 1958086 h 6185647"/>
              <a:gd name="connsiteX7" fmla="*/ 25577 w 8736746"/>
              <a:gd name="connsiteY7" fmla="*/ 2178398 h 6185647"/>
              <a:gd name="connsiteX8" fmla="*/ 34551 w 8736746"/>
              <a:gd name="connsiteY8" fmla="*/ 2523507 h 6185647"/>
              <a:gd name="connsiteX9" fmla="*/ 42235 w 8736746"/>
              <a:gd name="connsiteY9" fmla="*/ 3016575 h 6185647"/>
              <a:gd name="connsiteX10" fmla="*/ 29447 w 8736746"/>
              <a:gd name="connsiteY10" fmla="*/ 3485248 h 6185647"/>
              <a:gd name="connsiteX11" fmla="*/ 23052 w 8736746"/>
              <a:gd name="connsiteY11" fmla="*/ 3803597 h 6185647"/>
              <a:gd name="connsiteX12" fmla="*/ 0 w 8736746"/>
              <a:gd name="connsiteY12" fmla="*/ 4011066 h 6185647"/>
              <a:gd name="connsiteX13" fmla="*/ 7684 w 8736746"/>
              <a:gd name="connsiteY13" fmla="*/ 4172431 h 6185647"/>
              <a:gd name="connsiteX14" fmla="*/ 15368 w 8736746"/>
              <a:gd name="connsiteY14" fmla="*/ 4341479 h 6185647"/>
              <a:gd name="connsiteX15" fmla="*/ 15368 w 8736746"/>
              <a:gd name="connsiteY15" fmla="*/ 4564316 h 6185647"/>
              <a:gd name="connsiteX16" fmla="*/ 0 w 8736746"/>
              <a:gd name="connsiteY16" fmla="*/ 4779469 h 6185647"/>
              <a:gd name="connsiteX17" fmla="*/ 23052 w 8736746"/>
              <a:gd name="connsiteY17" fmla="*/ 4925466 h 6185647"/>
              <a:gd name="connsiteX18" fmla="*/ 15368 w 8736746"/>
              <a:gd name="connsiteY18" fmla="*/ 5417244 h 6185647"/>
              <a:gd name="connsiteX19" fmla="*/ 15368 w 8736746"/>
              <a:gd name="connsiteY19" fmla="*/ 5824498 h 6185647"/>
              <a:gd name="connsiteX20" fmla="*/ 23052 w 8736746"/>
              <a:gd name="connsiteY20" fmla="*/ 6039651 h 6185647"/>
              <a:gd name="connsiteX21" fmla="*/ 23052 w 8736746"/>
              <a:gd name="connsiteY21" fmla="*/ 6170279 h 6185647"/>
              <a:gd name="connsiteX22" fmla="*/ 968188 w 8736746"/>
              <a:gd name="connsiteY22" fmla="*/ 6170279 h 6185647"/>
              <a:gd name="connsiteX23" fmla="*/ 1728907 w 8736746"/>
              <a:gd name="connsiteY23" fmla="*/ 6154911 h 6185647"/>
              <a:gd name="connsiteX24" fmla="*/ 1967113 w 8736746"/>
              <a:gd name="connsiteY24" fmla="*/ 6162595 h 6185647"/>
              <a:gd name="connsiteX25" fmla="*/ 2159213 w 8736746"/>
              <a:gd name="connsiteY25" fmla="*/ 6170279 h 6185647"/>
              <a:gd name="connsiteX26" fmla="*/ 2451207 w 8736746"/>
              <a:gd name="connsiteY26" fmla="*/ 6177963 h 6185647"/>
              <a:gd name="connsiteX27" fmla="*/ 3096665 w 8736746"/>
              <a:gd name="connsiteY27" fmla="*/ 6177963 h 6185647"/>
              <a:gd name="connsiteX28" fmla="*/ 3811281 w 8736746"/>
              <a:gd name="connsiteY28" fmla="*/ 6185647 h 6185647"/>
              <a:gd name="connsiteX29" fmla="*/ 4633472 w 8736746"/>
              <a:gd name="connsiteY29" fmla="*/ 6185647 h 6185647"/>
              <a:gd name="connsiteX30" fmla="*/ 5125250 w 8736746"/>
              <a:gd name="connsiteY30" fmla="*/ 6170279 h 6185647"/>
              <a:gd name="connsiteX31" fmla="*/ 5593976 w 8736746"/>
              <a:gd name="connsiteY31" fmla="*/ 6177963 h 6185647"/>
              <a:gd name="connsiteX32" fmla="*/ 6070386 w 8736746"/>
              <a:gd name="connsiteY32" fmla="*/ 6177963 h 6185647"/>
              <a:gd name="connsiteX33" fmla="*/ 6715845 w 8736746"/>
              <a:gd name="connsiteY33" fmla="*/ 6185647 h 6185647"/>
              <a:gd name="connsiteX34" fmla="*/ 7499617 w 8736746"/>
              <a:gd name="connsiteY34" fmla="*/ 6177963 h 6185647"/>
              <a:gd name="connsiteX35" fmla="*/ 7860766 w 8736746"/>
              <a:gd name="connsiteY35" fmla="*/ 6154911 h 6185647"/>
              <a:gd name="connsiteX36" fmla="*/ 8329492 w 8736746"/>
              <a:gd name="connsiteY36" fmla="*/ 6170279 h 6185647"/>
              <a:gd name="connsiteX37" fmla="*/ 8706010 w 8736746"/>
              <a:gd name="connsiteY37" fmla="*/ 6177963 h 6185647"/>
              <a:gd name="connsiteX38" fmla="*/ 8721378 w 8736746"/>
              <a:gd name="connsiteY38" fmla="*/ 3949594 h 6185647"/>
              <a:gd name="connsiteX39" fmla="*/ 8721378 w 8736746"/>
              <a:gd name="connsiteY39" fmla="*/ 2289842 h 6185647"/>
              <a:gd name="connsiteX40" fmla="*/ 8736746 w 8736746"/>
              <a:gd name="connsiteY40" fmla="*/ 1629016 h 6185647"/>
              <a:gd name="connsiteX41" fmla="*/ 8713694 w 8736746"/>
              <a:gd name="connsiteY41" fmla="*/ 1198710 h 6185647"/>
              <a:gd name="connsiteX42" fmla="*/ 8729062 w 8736746"/>
              <a:gd name="connsiteY42" fmla="*/ 714616 h 6185647"/>
              <a:gd name="connsiteX43" fmla="*/ 8721378 w 8736746"/>
              <a:gd name="connsiteY43" fmla="*/ 30737 h 6185647"/>
              <a:gd name="connsiteX44" fmla="*/ 8398649 w 8736746"/>
              <a:gd name="connsiteY44" fmla="*/ 7684 h 6185647"/>
              <a:gd name="connsiteX45" fmla="*/ 7699402 w 8736746"/>
              <a:gd name="connsiteY45" fmla="*/ 15368 h 6185647"/>
              <a:gd name="connsiteX46" fmla="*/ 7130783 w 8736746"/>
              <a:gd name="connsiteY46" fmla="*/ 15368 h 6185647"/>
              <a:gd name="connsiteX47" fmla="*/ 6316276 w 8736746"/>
              <a:gd name="connsiteY47" fmla="*/ 0 h 6185647"/>
              <a:gd name="connsiteX48" fmla="*/ 6062702 w 8736746"/>
              <a:gd name="connsiteY48" fmla="*/ 30737 h 6185647"/>
              <a:gd name="connsiteX49" fmla="*/ 5447980 w 8736746"/>
              <a:gd name="connsiteY49" fmla="*/ 23053 h 6185647"/>
              <a:gd name="connsiteX50" fmla="*/ 4917781 w 8736746"/>
              <a:gd name="connsiteY50" fmla="*/ 23053 h 6185647"/>
              <a:gd name="connsiteX51" fmla="*/ 4502844 w 8736746"/>
              <a:gd name="connsiteY51" fmla="*/ 7684 h 6185647"/>
              <a:gd name="connsiteX52" fmla="*/ 3888121 w 8736746"/>
              <a:gd name="connsiteY52" fmla="*/ 15368 h 6185647"/>
              <a:gd name="connsiteX53" fmla="*/ 3573076 w 8736746"/>
              <a:gd name="connsiteY53" fmla="*/ 30737 h 6185647"/>
              <a:gd name="connsiteX54" fmla="*/ 3219610 w 8736746"/>
              <a:gd name="connsiteY54" fmla="*/ 23053 h 6185647"/>
              <a:gd name="connsiteX55" fmla="*/ 2574151 w 8736746"/>
              <a:gd name="connsiteY55" fmla="*/ 30737 h 6185647"/>
              <a:gd name="connsiteX56" fmla="*/ 2243738 w 8736746"/>
              <a:gd name="connsiteY56" fmla="*/ 15368 h 6185647"/>
              <a:gd name="connsiteX57" fmla="*/ 1598279 w 8736746"/>
              <a:gd name="connsiteY57" fmla="*/ 23053 h 6185647"/>
              <a:gd name="connsiteX58" fmla="*/ 706931 w 8736746"/>
              <a:gd name="connsiteY58" fmla="*/ 30737 h 6185647"/>
              <a:gd name="connsiteX59" fmla="*/ 40946 w 8736746"/>
              <a:gd name="connsiteY59" fmla="*/ 35842 h 6185647"/>
              <a:gd name="connsiteX0" fmla="*/ 40946 w 8736746"/>
              <a:gd name="connsiteY0" fmla="*/ 35842 h 6185647"/>
              <a:gd name="connsiteX1" fmla="*/ 43524 w 8736746"/>
              <a:gd name="connsiteY1" fmla="*/ 331032 h 6185647"/>
              <a:gd name="connsiteX2" fmla="*/ 54406 w 8736746"/>
              <a:gd name="connsiteY2" fmla="*/ 593578 h 6185647"/>
              <a:gd name="connsiteX3" fmla="*/ 57603 w 8736746"/>
              <a:gd name="connsiteY3" fmla="*/ 801666 h 6185647"/>
              <a:gd name="connsiteX4" fmla="*/ 44143 w 8736746"/>
              <a:gd name="connsiteY4" fmla="*/ 1001397 h 6185647"/>
              <a:gd name="connsiteX5" fmla="*/ 32644 w 8736746"/>
              <a:gd name="connsiteY5" fmla="*/ 1481623 h 6185647"/>
              <a:gd name="connsiteX6" fmla="*/ 29447 w 8736746"/>
              <a:gd name="connsiteY6" fmla="*/ 1958086 h 6185647"/>
              <a:gd name="connsiteX7" fmla="*/ 25577 w 8736746"/>
              <a:gd name="connsiteY7" fmla="*/ 2178398 h 6185647"/>
              <a:gd name="connsiteX8" fmla="*/ 34551 w 8736746"/>
              <a:gd name="connsiteY8" fmla="*/ 2523507 h 6185647"/>
              <a:gd name="connsiteX9" fmla="*/ 42235 w 8736746"/>
              <a:gd name="connsiteY9" fmla="*/ 3016575 h 6185647"/>
              <a:gd name="connsiteX10" fmla="*/ 29447 w 8736746"/>
              <a:gd name="connsiteY10" fmla="*/ 3485248 h 6185647"/>
              <a:gd name="connsiteX11" fmla="*/ 131757 w 8736746"/>
              <a:gd name="connsiteY11" fmla="*/ 3835569 h 6185647"/>
              <a:gd name="connsiteX12" fmla="*/ 0 w 8736746"/>
              <a:gd name="connsiteY12" fmla="*/ 4011066 h 6185647"/>
              <a:gd name="connsiteX13" fmla="*/ 7684 w 8736746"/>
              <a:gd name="connsiteY13" fmla="*/ 4172431 h 6185647"/>
              <a:gd name="connsiteX14" fmla="*/ 15368 w 8736746"/>
              <a:gd name="connsiteY14" fmla="*/ 4341479 h 6185647"/>
              <a:gd name="connsiteX15" fmla="*/ 15368 w 8736746"/>
              <a:gd name="connsiteY15" fmla="*/ 4564316 h 6185647"/>
              <a:gd name="connsiteX16" fmla="*/ 0 w 8736746"/>
              <a:gd name="connsiteY16" fmla="*/ 4779469 h 6185647"/>
              <a:gd name="connsiteX17" fmla="*/ 23052 w 8736746"/>
              <a:gd name="connsiteY17" fmla="*/ 4925466 h 6185647"/>
              <a:gd name="connsiteX18" fmla="*/ 15368 w 8736746"/>
              <a:gd name="connsiteY18" fmla="*/ 5417244 h 6185647"/>
              <a:gd name="connsiteX19" fmla="*/ 15368 w 8736746"/>
              <a:gd name="connsiteY19" fmla="*/ 5824498 h 6185647"/>
              <a:gd name="connsiteX20" fmla="*/ 23052 w 8736746"/>
              <a:gd name="connsiteY20" fmla="*/ 6039651 h 6185647"/>
              <a:gd name="connsiteX21" fmla="*/ 23052 w 8736746"/>
              <a:gd name="connsiteY21" fmla="*/ 6170279 h 6185647"/>
              <a:gd name="connsiteX22" fmla="*/ 968188 w 8736746"/>
              <a:gd name="connsiteY22" fmla="*/ 6170279 h 6185647"/>
              <a:gd name="connsiteX23" fmla="*/ 1728907 w 8736746"/>
              <a:gd name="connsiteY23" fmla="*/ 6154911 h 6185647"/>
              <a:gd name="connsiteX24" fmla="*/ 1967113 w 8736746"/>
              <a:gd name="connsiteY24" fmla="*/ 6162595 h 6185647"/>
              <a:gd name="connsiteX25" fmla="*/ 2159213 w 8736746"/>
              <a:gd name="connsiteY25" fmla="*/ 6170279 h 6185647"/>
              <a:gd name="connsiteX26" fmla="*/ 2451207 w 8736746"/>
              <a:gd name="connsiteY26" fmla="*/ 6177963 h 6185647"/>
              <a:gd name="connsiteX27" fmla="*/ 3096665 w 8736746"/>
              <a:gd name="connsiteY27" fmla="*/ 6177963 h 6185647"/>
              <a:gd name="connsiteX28" fmla="*/ 3811281 w 8736746"/>
              <a:gd name="connsiteY28" fmla="*/ 6185647 h 6185647"/>
              <a:gd name="connsiteX29" fmla="*/ 4633472 w 8736746"/>
              <a:gd name="connsiteY29" fmla="*/ 6185647 h 6185647"/>
              <a:gd name="connsiteX30" fmla="*/ 5125250 w 8736746"/>
              <a:gd name="connsiteY30" fmla="*/ 6170279 h 6185647"/>
              <a:gd name="connsiteX31" fmla="*/ 5593976 w 8736746"/>
              <a:gd name="connsiteY31" fmla="*/ 6177963 h 6185647"/>
              <a:gd name="connsiteX32" fmla="*/ 6070386 w 8736746"/>
              <a:gd name="connsiteY32" fmla="*/ 6177963 h 6185647"/>
              <a:gd name="connsiteX33" fmla="*/ 6715845 w 8736746"/>
              <a:gd name="connsiteY33" fmla="*/ 6185647 h 6185647"/>
              <a:gd name="connsiteX34" fmla="*/ 7499617 w 8736746"/>
              <a:gd name="connsiteY34" fmla="*/ 6177963 h 6185647"/>
              <a:gd name="connsiteX35" fmla="*/ 7860766 w 8736746"/>
              <a:gd name="connsiteY35" fmla="*/ 6154911 h 6185647"/>
              <a:gd name="connsiteX36" fmla="*/ 8329492 w 8736746"/>
              <a:gd name="connsiteY36" fmla="*/ 6170279 h 6185647"/>
              <a:gd name="connsiteX37" fmla="*/ 8706010 w 8736746"/>
              <a:gd name="connsiteY37" fmla="*/ 6177963 h 6185647"/>
              <a:gd name="connsiteX38" fmla="*/ 8721378 w 8736746"/>
              <a:gd name="connsiteY38" fmla="*/ 3949594 h 6185647"/>
              <a:gd name="connsiteX39" fmla="*/ 8721378 w 8736746"/>
              <a:gd name="connsiteY39" fmla="*/ 2289842 h 6185647"/>
              <a:gd name="connsiteX40" fmla="*/ 8736746 w 8736746"/>
              <a:gd name="connsiteY40" fmla="*/ 1629016 h 6185647"/>
              <a:gd name="connsiteX41" fmla="*/ 8713694 w 8736746"/>
              <a:gd name="connsiteY41" fmla="*/ 1198710 h 6185647"/>
              <a:gd name="connsiteX42" fmla="*/ 8729062 w 8736746"/>
              <a:gd name="connsiteY42" fmla="*/ 714616 h 6185647"/>
              <a:gd name="connsiteX43" fmla="*/ 8721378 w 8736746"/>
              <a:gd name="connsiteY43" fmla="*/ 30737 h 6185647"/>
              <a:gd name="connsiteX44" fmla="*/ 8398649 w 8736746"/>
              <a:gd name="connsiteY44" fmla="*/ 7684 h 6185647"/>
              <a:gd name="connsiteX45" fmla="*/ 7699402 w 8736746"/>
              <a:gd name="connsiteY45" fmla="*/ 15368 h 6185647"/>
              <a:gd name="connsiteX46" fmla="*/ 7130783 w 8736746"/>
              <a:gd name="connsiteY46" fmla="*/ 15368 h 6185647"/>
              <a:gd name="connsiteX47" fmla="*/ 6316276 w 8736746"/>
              <a:gd name="connsiteY47" fmla="*/ 0 h 6185647"/>
              <a:gd name="connsiteX48" fmla="*/ 6062702 w 8736746"/>
              <a:gd name="connsiteY48" fmla="*/ 30737 h 6185647"/>
              <a:gd name="connsiteX49" fmla="*/ 5447980 w 8736746"/>
              <a:gd name="connsiteY49" fmla="*/ 23053 h 6185647"/>
              <a:gd name="connsiteX50" fmla="*/ 4917781 w 8736746"/>
              <a:gd name="connsiteY50" fmla="*/ 23053 h 6185647"/>
              <a:gd name="connsiteX51" fmla="*/ 4502844 w 8736746"/>
              <a:gd name="connsiteY51" fmla="*/ 7684 h 6185647"/>
              <a:gd name="connsiteX52" fmla="*/ 3888121 w 8736746"/>
              <a:gd name="connsiteY52" fmla="*/ 15368 h 6185647"/>
              <a:gd name="connsiteX53" fmla="*/ 3573076 w 8736746"/>
              <a:gd name="connsiteY53" fmla="*/ 30737 h 6185647"/>
              <a:gd name="connsiteX54" fmla="*/ 3219610 w 8736746"/>
              <a:gd name="connsiteY54" fmla="*/ 23053 h 6185647"/>
              <a:gd name="connsiteX55" fmla="*/ 2574151 w 8736746"/>
              <a:gd name="connsiteY55" fmla="*/ 30737 h 6185647"/>
              <a:gd name="connsiteX56" fmla="*/ 2243738 w 8736746"/>
              <a:gd name="connsiteY56" fmla="*/ 15368 h 6185647"/>
              <a:gd name="connsiteX57" fmla="*/ 1598279 w 8736746"/>
              <a:gd name="connsiteY57" fmla="*/ 23053 h 6185647"/>
              <a:gd name="connsiteX58" fmla="*/ 706931 w 8736746"/>
              <a:gd name="connsiteY58" fmla="*/ 30737 h 6185647"/>
              <a:gd name="connsiteX59" fmla="*/ 40946 w 8736746"/>
              <a:gd name="connsiteY59" fmla="*/ 35842 h 6185647"/>
              <a:gd name="connsiteX0" fmla="*/ 40946 w 8736746"/>
              <a:gd name="connsiteY0" fmla="*/ 35842 h 6185647"/>
              <a:gd name="connsiteX1" fmla="*/ 43524 w 8736746"/>
              <a:gd name="connsiteY1" fmla="*/ 331032 h 6185647"/>
              <a:gd name="connsiteX2" fmla="*/ 54406 w 8736746"/>
              <a:gd name="connsiteY2" fmla="*/ 593578 h 6185647"/>
              <a:gd name="connsiteX3" fmla="*/ 57603 w 8736746"/>
              <a:gd name="connsiteY3" fmla="*/ 801666 h 6185647"/>
              <a:gd name="connsiteX4" fmla="*/ 44143 w 8736746"/>
              <a:gd name="connsiteY4" fmla="*/ 1001397 h 6185647"/>
              <a:gd name="connsiteX5" fmla="*/ 32644 w 8736746"/>
              <a:gd name="connsiteY5" fmla="*/ 1481623 h 6185647"/>
              <a:gd name="connsiteX6" fmla="*/ 29447 w 8736746"/>
              <a:gd name="connsiteY6" fmla="*/ 1958086 h 6185647"/>
              <a:gd name="connsiteX7" fmla="*/ 25577 w 8736746"/>
              <a:gd name="connsiteY7" fmla="*/ 2178398 h 6185647"/>
              <a:gd name="connsiteX8" fmla="*/ 34551 w 8736746"/>
              <a:gd name="connsiteY8" fmla="*/ 2523507 h 6185647"/>
              <a:gd name="connsiteX9" fmla="*/ 42235 w 8736746"/>
              <a:gd name="connsiteY9" fmla="*/ 3016575 h 6185647"/>
              <a:gd name="connsiteX10" fmla="*/ 29447 w 8736746"/>
              <a:gd name="connsiteY10" fmla="*/ 3485248 h 6185647"/>
              <a:gd name="connsiteX11" fmla="*/ 23052 w 8736746"/>
              <a:gd name="connsiteY11" fmla="*/ 3803597 h 6185647"/>
              <a:gd name="connsiteX12" fmla="*/ 0 w 8736746"/>
              <a:gd name="connsiteY12" fmla="*/ 4011066 h 6185647"/>
              <a:gd name="connsiteX13" fmla="*/ 7684 w 8736746"/>
              <a:gd name="connsiteY13" fmla="*/ 4172431 h 6185647"/>
              <a:gd name="connsiteX14" fmla="*/ 15368 w 8736746"/>
              <a:gd name="connsiteY14" fmla="*/ 4341479 h 6185647"/>
              <a:gd name="connsiteX15" fmla="*/ 15368 w 8736746"/>
              <a:gd name="connsiteY15" fmla="*/ 4564316 h 6185647"/>
              <a:gd name="connsiteX16" fmla="*/ 0 w 8736746"/>
              <a:gd name="connsiteY16" fmla="*/ 4779469 h 6185647"/>
              <a:gd name="connsiteX17" fmla="*/ 23052 w 8736746"/>
              <a:gd name="connsiteY17" fmla="*/ 4925466 h 6185647"/>
              <a:gd name="connsiteX18" fmla="*/ 15368 w 8736746"/>
              <a:gd name="connsiteY18" fmla="*/ 5417244 h 6185647"/>
              <a:gd name="connsiteX19" fmla="*/ 15368 w 8736746"/>
              <a:gd name="connsiteY19" fmla="*/ 5824498 h 6185647"/>
              <a:gd name="connsiteX20" fmla="*/ 23052 w 8736746"/>
              <a:gd name="connsiteY20" fmla="*/ 6039651 h 6185647"/>
              <a:gd name="connsiteX21" fmla="*/ 23052 w 8736746"/>
              <a:gd name="connsiteY21" fmla="*/ 6170279 h 6185647"/>
              <a:gd name="connsiteX22" fmla="*/ 968188 w 8736746"/>
              <a:gd name="connsiteY22" fmla="*/ 6170279 h 6185647"/>
              <a:gd name="connsiteX23" fmla="*/ 1728907 w 8736746"/>
              <a:gd name="connsiteY23" fmla="*/ 6154911 h 6185647"/>
              <a:gd name="connsiteX24" fmla="*/ 1967113 w 8736746"/>
              <a:gd name="connsiteY24" fmla="*/ 6162595 h 6185647"/>
              <a:gd name="connsiteX25" fmla="*/ 2159213 w 8736746"/>
              <a:gd name="connsiteY25" fmla="*/ 6170279 h 6185647"/>
              <a:gd name="connsiteX26" fmla="*/ 2451207 w 8736746"/>
              <a:gd name="connsiteY26" fmla="*/ 6177963 h 6185647"/>
              <a:gd name="connsiteX27" fmla="*/ 3096665 w 8736746"/>
              <a:gd name="connsiteY27" fmla="*/ 6177963 h 6185647"/>
              <a:gd name="connsiteX28" fmla="*/ 3811281 w 8736746"/>
              <a:gd name="connsiteY28" fmla="*/ 6185647 h 6185647"/>
              <a:gd name="connsiteX29" fmla="*/ 4633472 w 8736746"/>
              <a:gd name="connsiteY29" fmla="*/ 6185647 h 6185647"/>
              <a:gd name="connsiteX30" fmla="*/ 5125250 w 8736746"/>
              <a:gd name="connsiteY30" fmla="*/ 6170279 h 6185647"/>
              <a:gd name="connsiteX31" fmla="*/ 5593976 w 8736746"/>
              <a:gd name="connsiteY31" fmla="*/ 6177963 h 6185647"/>
              <a:gd name="connsiteX32" fmla="*/ 6070386 w 8736746"/>
              <a:gd name="connsiteY32" fmla="*/ 6177963 h 6185647"/>
              <a:gd name="connsiteX33" fmla="*/ 6715845 w 8736746"/>
              <a:gd name="connsiteY33" fmla="*/ 6185647 h 6185647"/>
              <a:gd name="connsiteX34" fmla="*/ 7499617 w 8736746"/>
              <a:gd name="connsiteY34" fmla="*/ 6177963 h 6185647"/>
              <a:gd name="connsiteX35" fmla="*/ 7860766 w 8736746"/>
              <a:gd name="connsiteY35" fmla="*/ 6154911 h 6185647"/>
              <a:gd name="connsiteX36" fmla="*/ 8329492 w 8736746"/>
              <a:gd name="connsiteY36" fmla="*/ 6170279 h 6185647"/>
              <a:gd name="connsiteX37" fmla="*/ 8706010 w 8736746"/>
              <a:gd name="connsiteY37" fmla="*/ 6177963 h 6185647"/>
              <a:gd name="connsiteX38" fmla="*/ 8721378 w 8736746"/>
              <a:gd name="connsiteY38" fmla="*/ 3949594 h 6185647"/>
              <a:gd name="connsiteX39" fmla="*/ 8721378 w 8736746"/>
              <a:gd name="connsiteY39" fmla="*/ 2289842 h 6185647"/>
              <a:gd name="connsiteX40" fmla="*/ 8736746 w 8736746"/>
              <a:gd name="connsiteY40" fmla="*/ 1629016 h 6185647"/>
              <a:gd name="connsiteX41" fmla="*/ 8713694 w 8736746"/>
              <a:gd name="connsiteY41" fmla="*/ 1198710 h 6185647"/>
              <a:gd name="connsiteX42" fmla="*/ 8729062 w 8736746"/>
              <a:gd name="connsiteY42" fmla="*/ 714616 h 6185647"/>
              <a:gd name="connsiteX43" fmla="*/ 8721378 w 8736746"/>
              <a:gd name="connsiteY43" fmla="*/ 30737 h 6185647"/>
              <a:gd name="connsiteX44" fmla="*/ 8398649 w 8736746"/>
              <a:gd name="connsiteY44" fmla="*/ 7684 h 6185647"/>
              <a:gd name="connsiteX45" fmla="*/ 7699402 w 8736746"/>
              <a:gd name="connsiteY45" fmla="*/ 15368 h 6185647"/>
              <a:gd name="connsiteX46" fmla="*/ 7130783 w 8736746"/>
              <a:gd name="connsiteY46" fmla="*/ 15368 h 6185647"/>
              <a:gd name="connsiteX47" fmla="*/ 6316276 w 8736746"/>
              <a:gd name="connsiteY47" fmla="*/ 0 h 6185647"/>
              <a:gd name="connsiteX48" fmla="*/ 6062702 w 8736746"/>
              <a:gd name="connsiteY48" fmla="*/ 30737 h 6185647"/>
              <a:gd name="connsiteX49" fmla="*/ 5447980 w 8736746"/>
              <a:gd name="connsiteY49" fmla="*/ 23053 h 6185647"/>
              <a:gd name="connsiteX50" fmla="*/ 4917781 w 8736746"/>
              <a:gd name="connsiteY50" fmla="*/ 23053 h 6185647"/>
              <a:gd name="connsiteX51" fmla="*/ 4502844 w 8736746"/>
              <a:gd name="connsiteY51" fmla="*/ 7684 h 6185647"/>
              <a:gd name="connsiteX52" fmla="*/ 3888121 w 8736746"/>
              <a:gd name="connsiteY52" fmla="*/ 15368 h 6185647"/>
              <a:gd name="connsiteX53" fmla="*/ 3573076 w 8736746"/>
              <a:gd name="connsiteY53" fmla="*/ 30737 h 6185647"/>
              <a:gd name="connsiteX54" fmla="*/ 3219610 w 8736746"/>
              <a:gd name="connsiteY54" fmla="*/ 23053 h 6185647"/>
              <a:gd name="connsiteX55" fmla="*/ 2574151 w 8736746"/>
              <a:gd name="connsiteY55" fmla="*/ 30737 h 6185647"/>
              <a:gd name="connsiteX56" fmla="*/ 2243738 w 8736746"/>
              <a:gd name="connsiteY56" fmla="*/ 15368 h 6185647"/>
              <a:gd name="connsiteX57" fmla="*/ 1598279 w 8736746"/>
              <a:gd name="connsiteY57" fmla="*/ 23053 h 6185647"/>
              <a:gd name="connsiteX58" fmla="*/ 706931 w 8736746"/>
              <a:gd name="connsiteY58" fmla="*/ 30737 h 6185647"/>
              <a:gd name="connsiteX59" fmla="*/ 40946 w 8736746"/>
              <a:gd name="connsiteY59" fmla="*/ 35842 h 6185647"/>
              <a:gd name="connsiteX0" fmla="*/ 40946 w 8736746"/>
              <a:gd name="connsiteY0" fmla="*/ 35842 h 6185647"/>
              <a:gd name="connsiteX1" fmla="*/ 43524 w 8736746"/>
              <a:gd name="connsiteY1" fmla="*/ 331032 h 6185647"/>
              <a:gd name="connsiteX2" fmla="*/ 54406 w 8736746"/>
              <a:gd name="connsiteY2" fmla="*/ 593578 h 6185647"/>
              <a:gd name="connsiteX3" fmla="*/ 57603 w 8736746"/>
              <a:gd name="connsiteY3" fmla="*/ 801666 h 6185647"/>
              <a:gd name="connsiteX4" fmla="*/ 44143 w 8736746"/>
              <a:gd name="connsiteY4" fmla="*/ 1001397 h 6185647"/>
              <a:gd name="connsiteX5" fmla="*/ 32644 w 8736746"/>
              <a:gd name="connsiteY5" fmla="*/ 1481623 h 6185647"/>
              <a:gd name="connsiteX6" fmla="*/ 29447 w 8736746"/>
              <a:gd name="connsiteY6" fmla="*/ 1958086 h 6185647"/>
              <a:gd name="connsiteX7" fmla="*/ 25577 w 8736746"/>
              <a:gd name="connsiteY7" fmla="*/ 2178398 h 6185647"/>
              <a:gd name="connsiteX8" fmla="*/ 34551 w 8736746"/>
              <a:gd name="connsiteY8" fmla="*/ 2523507 h 6185647"/>
              <a:gd name="connsiteX9" fmla="*/ 42235 w 8736746"/>
              <a:gd name="connsiteY9" fmla="*/ 3016575 h 6185647"/>
              <a:gd name="connsiteX10" fmla="*/ 29447 w 8736746"/>
              <a:gd name="connsiteY10" fmla="*/ 3485248 h 6185647"/>
              <a:gd name="connsiteX11" fmla="*/ 23052 w 8736746"/>
              <a:gd name="connsiteY11" fmla="*/ 3803597 h 6185647"/>
              <a:gd name="connsiteX12" fmla="*/ 89522 w 8736746"/>
              <a:gd name="connsiteY12" fmla="*/ 4027052 h 6185647"/>
              <a:gd name="connsiteX13" fmla="*/ 7684 w 8736746"/>
              <a:gd name="connsiteY13" fmla="*/ 4172431 h 6185647"/>
              <a:gd name="connsiteX14" fmla="*/ 15368 w 8736746"/>
              <a:gd name="connsiteY14" fmla="*/ 4341479 h 6185647"/>
              <a:gd name="connsiteX15" fmla="*/ 15368 w 8736746"/>
              <a:gd name="connsiteY15" fmla="*/ 4564316 h 6185647"/>
              <a:gd name="connsiteX16" fmla="*/ 0 w 8736746"/>
              <a:gd name="connsiteY16" fmla="*/ 4779469 h 6185647"/>
              <a:gd name="connsiteX17" fmla="*/ 23052 w 8736746"/>
              <a:gd name="connsiteY17" fmla="*/ 4925466 h 6185647"/>
              <a:gd name="connsiteX18" fmla="*/ 15368 w 8736746"/>
              <a:gd name="connsiteY18" fmla="*/ 5417244 h 6185647"/>
              <a:gd name="connsiteX19" fmla="*/ 15368 w 8736746"/>
              <a:gd name="connsiteY19" fmla="*/ 5824498 h 6185647"/>
              <a:gd name="connsiteX20" fmla="*/ 23052 w 8736746"/>
              <a:gd name="connsiteY20" fmla="*/ 6039651 h 6185647"/>
              <a:gd name="connsiteX21" fmla="*/ 23052 w 8736746"/>
              <a:gd name="connsiteY21" fmla="*/ 6170279 h 6185647"/>
              <a:gd name="connsiteX22" fmla="*/ 968188 w 8736746"/>
              <a:gd name="connsiteY22" fmla="*/ 6170279 h 6185647"/>
              <a:gd name="connsiteX23" fmla="*/ 1728907 w 8736746"/>
              <a:gd name="connsiteY23" fmla="*/ 6154911 h 6185647"/>
              <a:gd name="connsiteX24" fmla="*/ 1967113 w 8736746"/>
              <a:gd name="connsiteY24" fmla="*/ 6162595 h 6185647"/>
              <a:gd name="connsiteX25" fmla="*/ 2159213 w 8736746"/>
              <a:gd name="connsiteY25" fmla="*/ 6170279 h 6185647"/>
              <a:gd name="connsiteX26" fmla="*/ 2451207 w 8736746"/>
              <a:gd name="connsiteY26" fmla="*/ 6177963 h 6185647"/>
              <a:gd name="connsiteX27" fmla="*/ 3096665 w 8736746"/>
              <a:gd name="connsiteY27" fmla="*/ 6177963 h 6185647"/>
              <a:gd name="connsiteX28" fmla="*/ 3811281 w 8736746"/>
              <a:gd name="connsiteY28" fmla="*/ 6185647 h 6185647"/>
              <a:gd name="connsiteX29" fmla="*/ 4633472 w 8736746"/>
              <a:gd name="connsiteY29" fmla="*/ 6185647 h 6185647"/>
              <a:gd name="connsiteX30" fmla="*/ 5125250 w 8736746"/>
              <a:gd name="connsiteY30" fmla="*/ 6170279 h 6185647"/>
              <a:gd name="connsiteX31" fmla="*/ 5593976 w 8736746"/>
              <a:gd name="connsiteY31" fmla="*/ 6177963 h 6185647"/>
              <a:gd name="connsiteX32" fmla="*/ 6070386 w 8736746"/>
              <a:gd name="connsiteY32" fmla="*/ 6177963 h 6185647"/>
              <a:gd name="connsiteX33" fmla="*/ 6715845 w 8736746"/>
              <a:gd name="connsiteY33" fmla="*/ 6185647 h 6185647"/>
              <a:gd name="connsiteX34" fmla="*/ 7499617 w 8736746"/>
              <a:gd name="connsiteY34" fmla="*/ 6177963 h 6185647"/>
              <a:gd name="connsiteX35" fmla="*/ 7860766 w 8736746"/>
              <a:gd name="connsiteY35" fmla="*/ 6154911 h 6185647"/>
              <a:gd name="connsiteX36" fmla="*/ 8329492 w 8736746"/>
              <a:gd name="connsiteY36" fmla="*/ 6170279 h 6185647"/>
              <a:gd name="connsiteX37" fmla="*/ 8706010 w 8736746"/>
              <a:gd name="connsiteY37" fmla="*/ 6177963 h 6185647"/>
              <a:gd name="connsiteX38" fmla="*/ 8721378 w 8736746"/>
              <a:gd name="connsiteY38" fmla="*/ 3949594 h 6185647"/>
              <a:gd name="connsiteX39" fmla="*/ 8721378 w 8736746"/>
              <a:gd name="connsiteY39" fmla="*/ 2289842 h 6185647"/>
              <a:gd name="connsiteX40" fmla="*/ 8736746 w 8736746"/>
              <a:gd name="connsiteY40" fmla="*/ 1629016 h 6185647"/>
              <a:gd name="connsiteX41" fmla="*/ 8713694 w 8736746"/>
              <a:gd name="connsiteY41" fmla="*/ 1198710 h 6185647"/>
              <a:gd name="connsiteX42" fmla="*/ 8729062 w 8736746"/>
              <a:gd name="connsiteY42" fmla="*/ 714616 h 6185647"/>
              <a:gd name="connsiteX43" fmla="*/ 8721378 w 8736746"/>
              <a:gd name="connsiteY43" fmla="*/ 30737 h 6185647"/>
              <a:gd name="connsiteX44" fmla="*/ 8398649 w 8736746"/>
              <a:gd name="connsiteY44" fmla="*/ 7684 h 6185647"/>
              <a:gd name="connsiteX45" fmla="*/ 7699402 w 8736746"/>
              <a:gd name="connsiteY45" fmla="*/ 15368 h 6185647"/>
              <a:gd name="connsiteX46" fmla="*/ 7130783 w 8736746"/>
              <a:gd name="connsiteY46" fmla="*/ 15368 h 6185647"/>
              <a:gd name="connsiteX47" fmla="*/ 6316276 w 8736746"/>
              <a:gd name="connsiteY47" fmla="*/ 0 h 6185647"/>
              <a:gd name="connsiteX48" fmla="*/ 6062702 w 8736746"/>
              <a:gd name="connsiteY48" fmla="*/ 30737 h 6185647"/>
              <a:gd name="connsiteX49" fmla="*/ 5447980 w 8736746"/>
              <a:gd name="connsiteY49" fmla="*/ 23053 h 6185647"/>
              <a:gd name="connsiteX50" fmla="*/ 4917781 w 8736746"/>
              <a:gd name="connsiteY50" fmla="*/ 23053 h 6185647"/>
              <a:gd name="connsiteX51" fmla="*/ 4502844 w 8736746"/>
              <a:gd name="connsiteY51" fmla="*/ 7684 h 6185647"/>
              <a:gd name="connsiteX52" fmla="*/ 3888121 w 8736746"/>
              <a:gd name="connsiteY52" fmla="*/ 15368 h 6185647"/>
              <a:gd name="connsiteX53" fmla="*/ 3573076 w 8736746"/>
              <a:gd name="connsiteY53" fmla="*/ 30737 h 6185647"/>
              <a:gd name="connsiteX54" fmla="*/ 3219610 w 8736746"/>
              <a:gd name="connsiteY54" fmla="*/ 23053 h 6185647"/>
              <a:gd name="connsiteX55" fmla="*/ 2574151 w 8736746"/>
              <a:gd name="connsiteY55" fmla="*/ 30737 h 6185647"/>
              <a:gd name="connsiteX56" fmla="*/ 2243738 w 8736746"/>
              <a:gd name="connsiteY56" fmla="*/ 15368 h 6185647"/>
              <a:gd name="connsiteX57" fmla="*/ 1598279 w 8736746"/>
              <a:gd name="connsiteY57" fmla="*/ 23053 h 6185647"/>
              <a:gd name="connsiteX58" fmla="*/ 706931 w 8736746"/>
              <a:gd name="connsiteY58" fmla="*/ 30737 h 6185647"/>
              <a:gd name="connsiteX59" fmla="*/ 40946 w 8736746"/>
              <a:gd name="connsiteY59" fmla="*/ 35842 h 6185647"/>
              <a:gd name="connsiteX0" fmla="*/ 40946 w 8736746"/>
              <a:gd name="connsiteY0" fmla="*/ 35842 h 6185647"/>
              <a:gd name="connsiteX1" fmla="*/ 43524 w 8736746"/>
              <a:gd name="connsiteY1" fmla="*/ 331032 h 6185647"/>
              <a:gd name="connsiteX2" fmla="*/ 54406 w 8736746"/>
              <a:gd name="connsiteY2" fmla="*/ 593578 h 6185647"/>
              <a:gd name="connsiteX3" fmla="*/ 57603 w 8736746"/>
              <a:gd name="connsiteY3" fmla="*/ 801666 h 6185647"/>
              <a:gd name="connsiteX4" fmla="*/ 44143 w 8736746"/>
              <a:gd name="connsiteY4" fmla="*/ 1001397 h 6185647"/>
              <a:gd name="connsiteX5" fmla="*/ 32644 w 8736746"/>
              <a:gd name="connsiteY5" fmla="*/ 1481623 h 6185647"/>
              <a:gd name="connsiteX6" fmla="*/ 29447 w 8736746"/>
              <a:gd name="connsiteY6" fmla="*/ 1958086 h 6185647"/>
              <a:gd name="connsiteX7" fmla="*/ 25577 w 8736746"/>
              <a:gd name="connsiteY7" fmla="*/ 2178398 h 6185647"/>
              <a:gd name="connsiteX8" fmla="*/ 34551 w 8736746"/>
              <a:gd name="connsiteY8" fmla="*/ 2523507 h 6185647"/>
              <a:gd name="connsiteX9" fmla="*/ 42235 w 8736746"/>
              <a:gd name="connsiteY9" fmla="*/ 3016575 h 6185647"/>
              <a:gd name="connsiteX10" fmla="*/ 29447 w 8736746"/>
              <a:gd name="connsiteY10" fmla="*/ 3485248 h 6185647"/>
              <a:gd name="connsiteX11" fmla="*/ 23052 w 8736746"/>
              <a:gd name="connsiteY11" fmla="*/ 3803597 h 6185647"/>
              <a:gd name="connsiteX12" fmla="*/ 22380 w 8736746"/>
              <a:gd name="connsiteY12" fmla="*/ 4027052 h 6185647"/>
              <a:gd name="connsiteX13" fmla="*/ 7684 w 8736746"/>
              <a:gd name="connsiteY13" fmla="*/ 4172431 h 6185647"/>
              <a:gd name="connsiteX14" fmla="*/ 15368 w 8736746"/>
              <a:gd name="connsiteY14" fmla="*/ 4341479 h 6185647"/>
              <a:gd name="connsiteX15" fmla="*/ 15368 w 8736746"/>
              <a:gd name="connsiteY15" fmla="*/ 4564316 h 6185647"/>
              <a:gd name="connsiteX16" fmla="*/ 0 w 8736746"/>
              <a:gd name="connsiteY16" fmla="*/ 4779469 h 6185647"/>
              <a:gd name="connsiteX17" fmla="*/ 23052 w 8736746"/>
              <a:gd name="connsiteY17" fmla="*/ 4925466 h 6185647"/>
              <a:gd name="connsiteX18" fmla="*/ 15368 w 8736746"/>
              <a:gd name="connsiteY18" fmla="*/ 5417244 h 6185647"/>
              <a:gd name="connsiteX19" fmla="*/ 15368 w 8736746"/>
              <a:gd name="connsiteY19" fmla="*/ 5824498 h 6185647"/>
              <a:gd name="connsiteX20" fmla="*/ 23052 w 8736746"/>
              <a:gd name="connsiteY20" fmla="*/ 6039651 h 6185647"/>
              <a:gd name="connsiteX21" fmla="*/ 23052 w 8736746"/>
              <a:gd name="connsiteY21" fmla="*/ 6170279 h 6185647"/>
              <a:gd name="connsiteX22" fmla="*/ 968188 w 8736746"/>
              <a:gd name="connsiteY22" fmla="*/ 6170279 h 6185647"/>
              <a:gd name="connsiteX23" fmla="*/ 1728907 w 8736746"/>
              <a:gd name="connsiteY23" fmla="*/ 6154911 h 6185647"/>
              <a:gd name="connsiteX24" fmla="*/ 1967113 w 8736746"/>
              <a:gd name="connsiteY24" fmla="*/ 6162595 h 6185647"/>
              <a:gd name="connsiteX25" fmla="*/ 2159213 w 8736746"/>
              <a:gd name="connsiteY25" fmla="*/ 6170279 h 6185647"/>
              <a:gd name="connsiteX26" fmla="*/ 2451207 w 8736746"/>
              <a:gd name="connsiteY26" fmla="*/ 6177963 h 6185647"/>
              <a:gd name="connsiteX27" fmla="*/ 3096665 w 8736746"/>
              <a:gd name="connsiteY27" fmla="*/ 6177963 h 6185647"/>
              <a:gd name="connsiteX28" fmla="*/ 3811281 w 8736746"/>
              <a:gd name="connsiteY28" fmla="*/ 6185647 h 6185647"/>
              <a:gd name="connsiteX29" fmla="*/ 4633472 w 8736746"/>
              <a:gd name="connsiteY29" fmla="*/ 6185647 h 6185647"/>
              <a:gd name="connsiteX30" fmla="*/ 5125250 w 8736746"/>
              <a:gd name="connsiteY30" fmla="*/ 6170279 h 6185647"/>
              <a:gd name="connsiteX31" fmla="*/ 5593976 w 8736746"/>
              <a:gd name="connsiteY31" fmla="*/ 6177963 h 6185647"/>
              <a:gd name="connsiteX32" fmla="*/ 6070386 w 8736746"/>
              <a:gd name="connsiteY32" fmla="*/ 6177963 h 6185647"/>
              <a:gd name="connsiteX33" fmla="*/ 6715845 w 8736746"/>
              <a:gd name="connsiteY33" fmla="*/ 6185647 h 6185647"/>
              <a:gd name="connsiteX34" fmla="*/ 7499617 w 8736746"/>
              <a:gd name="connsiteY34" fmla="*/ 6177963 h 6185647"/>
              <a:gd name="connsiteX35" fmla="*/ 7860766 w 8736746"/>
              <a:gd name="connsiteY35" fmla="*/ 6154911 h 6185647"/>
              <a:gd name="connsiteX36" fmla="*/ 8329492 w 8736746"/>
              <a:gd name="connsiteY36" fmla="*/ 6170279 h 6185647"/>
              <a:gd name="connsiteX37" fmla="*/ 8706010 w 8736746"/>
              <a:gd name="connsiteY37" fmla="*/ 6177963 h 6185647"/>
              <a:gd name="connsiteX38" fmla="*/ 8721378 w 8736746"/>
              <a:gd name="connsiteY38" fmla="*/ 3949594 h 6185647"/>
              <a:gd name="connsiteX39" fmla="*/ 8721378 w 8736746"/>
              <a:gd name="connsiteY39" fmla="*/ 2289842 h 6185647"/>
              <a:gd name="connsiteX40" fmla="*/ 8736746 w 8736746"/>
              <a:gd name="connsiteY40" fmla="*/ 1629016 h 6185647"/>
              <a:gd name="connsiteX41" fmla="*/ 8713694 w 8736746"/>
              <a:gd name="connsiteY41" fmla="*/ 1198710 h 6185647"/>
              <a:gd name="connsiteX42" fmla="*/ 8729062 w 8736746"/>
              <a:gd name="connsiteY42" fmla="*/ 714616 h 6185647"/>
              <a:gd name="connsiteX43" fmla="*/ 8721378 w 8736746"/>
              <a:gd name="connsiteY43" fmla="*/ 30737 h 6185647"/>
              <a:gd name="connsiteX44" fmla="*/ 8398649 w 8736746"/>
              <a:gd name="connsiteY44" fmla="*/ 7684 h 6185647"/>
              <a:gd name="connsiteX45" fmla="*/ 7699402 w 8736746"/>
              <a:gd name="connsiteY45" fmla="*/ 15368 h 6185647"/>
              <a:gd name="connsiteX46" fmla="*/ 7130783 w 8736746"/>
              <a:gd name="connsiteY46" fmla="*/ 15368 h 6185647"/>
              <a:gd name="connsiteX47" fmla="*/ 6316276 w 8736746"/>
              <a:gd name="connsiteY47" fmla="*/ 0 h 6185647"/>
              <a:gd name="connsiteX48" fmla="*/ 6062702 w 8736746"/>
              <a:gd name="connsiteY48" fmla="*/ 30737 h 6185647"/>
              <a:gd name="connsiteX49" fmla="*/ 5447980 w 8736746"/>
              <a:gd name="connsiteY49" fmla="*/ 23053 h 6185647"/>
              <a:gd name="connsiteX50" fmla="*/ 4917781 w 8736746"/>
              <a:gd name="connsiteY50" fmla="*/ 23053 h 6185647"/>
              <a:gd name="connsiteX51" fmla="*/ 4502844 w 8736746"/>
              <a:gd name="connsiteY51" fmla="*/ 7684 h 6185647"/>
              <a:gd name="connsiteX52" fmla="*/ 3888121 w 8736746"/>
              <a:gd name="connsiteY52" fmla="*/ 15368 h 6185647"/>
              <a:gd name="connsiteX53" fmla="*/ 3573076 w 8736746"/>
              <a:gd name="connsiteY53" fmla="*/ 30737 h 6185647"/>
              <a:gd name="connsiteX54" fmla="*/ 3219610 w 8736746"/>
              <a:gd name="connsiteY54" fmla="*/ 23053 h 6185647"/>
              <a:gd name="connsiteX55" fmla="*/ 2574151 w 8736746"/>
              <a:gd name="connsiteY55" fmla="*/ 30737 h 6185647"/>
              <a:gd name="connsiteX56" fmla="*/ 2243738 w 8736746"/>
              <a:gd name="connsiteY56" fmla="*/ 15368 h 6185647"/>
              <a:gd name="connsiteX57" fmla="*/ 1598279 w 8736746"/>
              <a:gd name="connsiteY57" fmla="*/ 23053 h 6185647"/>
              <a:gd name="connsiteX58" fmla="*/ 706931 w 8736746"/>
              <a:gd name="connsiteY58" fmla="*/ 30737 h 6185647"/>
              <a:gd name="connsiteX59" fmla="*/ 40946 w 8736746"/>
              <a:gd name="connsiteY59" fmla="*/ 35842 h 6185647"/>
              <a:gd name="connsiteX0" fmla="*/ 40946 w 8736746"/>
              <a:gd name="connsiteY0" fmla="*/ 35842 h 6185647"/>
              <a:gd name="connsiteX1" fmla="*/ 43524 w 8736746"/>
              <a:gd name="connsiteY1" fmla="*/ 331032 h 6185647"/>
              <a:gd name="connsiteX2" fmla="*/ 54406 w 8736746"/>
              <a:gd name="connsiteY2" fmla="*/ 593578 h 6185647"/>
              <a:gd name="connsiteX3" fmla="*/ 57603 w 8736746"/>
              <a:gd name="connsiteY3" fmla="*/ 801666 h 6185647"/>
              <a:gd name="connsiteX4" fmla="*/ 44143 w 8736746"/>
              <a:gd name="connsiteY4" fmla="*/ 1001397 h 6185647"/>
              <a:gd name="connsiteX5" fmla="*/ 32644 w 8736746"/>
              <a:gd name="connsiteY5" fmla="*/ 1481623 h 6185647"/>
              <a:gd name="connsiteX6" fmla="*/ 29447 w 8736746"/>
              <a:gd name="connsiteY6" fmla="*/ 1958086 h 6185647"/>
              <a:gd name="connsiteX7" fmla="*/ 25577 w 8736746"/>
              <a:gd name="connsiteY7" fmla="*/ 2178398 h 6185647"/>
              <a:gd name="connsiteX8" fmla="*/ 34551 w 8736746"/>
              <a:gd name="connsiteY8" fmla="*/ 2523507 h 6185647"/>
              <a:gd name="connsiteX9" fmla="*/ 42235 w 8736746"/>
              <a:gd name="connsiteY9" fmla="*/ 3016575 h 6185647"/>
              <a:gd name="connsiteX10" fmla="*/ 29447 w 8736746"/>
              <a:gd name="connsiteY10" fmla="*/ 3485248 h 6185647"/>
              <a:gd name="connsiteX11" fmla="*/ 23052 w 8736746"/>
              <a:gd name="connsiteY11" fmla="*/ 3803597 h 6185647"/>
              <a:gd name="connsiteX12" fmla="*/ 22380 w 8736746"/>
              <a:gd name="connsiteY12" fmla="*/ 4027052 h 6185647"/>
              <a:gd name="connsiteX13" fmla="*/ 161149 w 8736746"/>
              <a:gd name="connsiteY13" fmla="*/ 4220389 h 6185647"/>
              <a:gd name="connsiteX14" fmla="*/ 15368 w 8736746"/>
              <a:gd name="connsiteY14" fmla="*/ 4341479 h 6185647"/>
              <a:gd name="connsiteX15" fmla="*/ 15368 w 8736746"/>
              <a:gd name="connsiteY15" fmla="*/ 4564316 h 6185647"/>
              <a:gd name="connsiteX16" fmla="*/ 0 w 8736746"/>
              <a:gd name="connsiteY16" fmla="*/ 4779469 h 6185647"/>
              <a:gd name="connsiteX17" fmla="*/ 23052 w 8736746"/>
              <a:gd name="connsiteY17" fmla="*/ 4925466 h 6185647"/>
              <a:gd name="connsiteX18" fmla="*/ 15368 w 8736746"/>
              <a:gd name="connsiteY18" fmla="*/ 5417244 h 6185647"/>
              <a:gd name="connsiteX19" fmla="*/ 15368 w 8736746"/>
              <a:gd name="connsiteY19" fmla="*/ 5824498 h 6185647"/>
              <a:gd name="connsiteX20" fmla="*/ 23052 w 8736746"/>
              <a:gd name="connsiteY20" fmla="*/ 6039651 h 6185647"/>
              <a:gd name="connsiteX21" fmla="*/ 23052 w 8736746"/>
              <a:gd name="connsiteY21" fmla="*/ 6170279 h 6185647"/>
              <a:gd name="connsiteX22" fmla="*/ 968188 w 8736746"/>
              <a:gd name="connsiteY22" fmla="*/ 6170279 h 6185647"/>
              <a:gd name="connsiteX23" fmla="*/ 1728907 w 8736746"/>
              <a:gd name="connsiteY23" fmla="*/ 6154911 h 6185647"/>
              <a:gd name="connsiteX24" fmla="*/ 1967113 w 8736746"/>
              <a:gd name="connsiteY24" fmla="*/ 6162595 h 6185647"/>
              <a:gd name="connsiteX25" fmla="*/ 2159213 w 8736746"/>
              <a:gd name="connsiteY25" fmla="*/ 6170279 h 6185647"/>
              <a:gd name="connsiteX26" fmla="*/ 2451207 w 8736746"/>
              <a:gd name="connsiteY26" fmla="*/ 6177963 h 6185647"/>
              <a:gd name="connsiteX27" fmla="*/ 3096665 w 8736746"/>
              <a:gd name="connsiteY27" fmla="*/ 6177963 h 6185647"/>
              <a:gd name="connsiteX28" fmla="*/ 3811281 w 8736746"/>
              <a:gd name="connsiteY28" fmla="*/ 6185647 h 6185647"/>
              <a:gd name="connsiteX29" fmla="*/ 4633472 w 8736746"/>
              <a:gd name="connsiteY29" fmla="*/ 6185647 h 6185647"/>
              <a:gd name="connsiteX30" fmla="*/ 5125250 w 8736746"/>
              <a:gd name="connsiteY30" fmla="*/ 6170279 h 6185647"/>
              <a:gd name="connsiteX31" fmla="*/ 5593976 w 8736746"/>
              <a:gd name="connsiteY31" fmla="*/ 6177963 h 6185647"/>
              <a:gd name="connsiteX32" fmla="*/ 6070386 w 8736746"/>
              <a:gd name="connsiteY32" fmla="*/ 6177963 h 6185647"/>
              <a:gd name="connsiteX33" fmla="*/ 6715845 w 8736746"/>
              <a:gd name="connsiteY33" fmla="*/ 6185647 h 6185647"/>
              <a:gd name="connsiteX34" fmla="*/ 7499617 w 8736746"/>
              <a:gd name="connsiteY34" fmla="*/ 6177963 h 6185647"/>
              <a:gd name="connsiteX35" fmla="*/ 7860766 w 8736746"/>
              <a:gd name="connsiteY35" fmla="*/ 6154911 h 6185647"/>
              <a:gd name="connsiteX36" fmla="*/ 8329492 w 8736746"/>
              <a:gd name="connsiteY36" fmla="*/ 6170279 h 6185647"/>
              <a:gd name="connsiteX37" fmla="*/ 8706010 w 8736746"/>
              <a:gd name="connsiteY37" fmla="*/ 6177963 h 6185647"/>
              <a:gd name="connsiteX38" fmla="*/ 8721378 w 8736746"/>
              <a:gd name="connsiteY38" fmla="*/ 3949594 h 6185647"/>
              <a:gd name="connsiteX39" fmla="*/ 8721378 w 8736746"/>
              <a:gd name="connsiteY39" fmla="*/ 2289842 h 6185647"/>
              <a:gd name="connsiteX40" fmla="*/ 8736746 w 8736746"/>
              <a:gd name="connsiteY40" fmla="*/ 1629016 h 6185647"/>
              <a:gd name="connsiteX41" fmla="*/ 8713694 w 8736746"/>
              <a:gd name="connsiteY41" fmla="*/ 1198710 h 6185647"/>
              <a:gd name="connsiteX42" fmla="*/ 8729062 w 8736746"/>
              <a:gd name="connsiteY42" fmla="*/ 714616 h 6185647"/>
              <a:gd name="connsiteX43" fmla="*/ 8721378 w 8736746"/>
              <a:gd name="connsiteY43" fmla="*/ 30737 h 6185647"/>
              <a:gd name="connsiteX44" fmla="*/ 8398649 w 8736746"/>
              <a:gd name="connsiteY44" fmla="*/ 7684 h 6185647"/>
              <a:gd name="connsiteX45" fmla="*/ 7699402 w 8736746"/>
              <a:gd name="connsiteY45" fmla="*/ 15368 h 6185647"/>
              <a:gd name="connsiteX46" fmla="*/ 7130783 w 8736746"/>
              <a:gd name="connsiteY46" fmla="*/ 15368 h 6185647"/>
              <a:gd name="connsiteX47" fmla="*/ 6316276 w 8736746"/>
              <a:gd name="connsiteY47" fmla="*/ 0 h 6185647"/>
              <a:gd name="connsiteX48" fmla="*/ 6062702 w 8736746"/>
              <a:gd name="connsiteY48" fmla="*/ 30737 h 6185647"/>
              <a:gd name="connsiteX49" fmla="*/ 5447980 w 8736746"/>
              <a:gd name="connsiteY49" fmla="*/ 23053 h 6185647"/>
              <a:gd name="connsiteX50" fmla="*/ 4917781 w 8736746"/>
              <a:gd name="connsiteY50" fmla="*/ 23053 h 6185647"/>
              <a:gd name="connsiteX51" fmla="*/ 4502844 w 8736746"/>
              <a:gd name="connsiteY51" fmla="*/ 7684 h 6185647"/>
              <a:gd name="connsiteX52" fmla="*/ 3888121 w 8736746"/>
              <a:gd name="connsiteY52" fmla="*/ 15368 h 6185647"/>
              <a:gd name="connsiteX53" fmla="*/ 3573076 w 8736746"/>
              <a:gd name="connsiteY53" fmla="*/ 30737 h 6185647"/>
              <a:gd name="connsiteX54" fmla="*/ 3219610 w 8736746"/>
              <a:gd name="connsiteY54" fmla="*/ 23053 h 6185647"/>
              <a:gd name="connsiteX55" fmla="*/ 2574151 w 8736746"/>
              <a:gd name="connsiteY55" fmla="*/ 30737 h 6185647"/>
              <a:gd name="connsiteX56" fmla="*/ 2243738 w 8736746"/>
              <a:gd name="connsiteY56" fmla="*/ 15368 h 6185647"/>
              <a:gd name="connsiteX57" fmla="*/ 1598279 w 8736746"/>
              <a:gd name="connsiteY57" fmla="*/ 23053 h 6185647"/>
              <a:gd name="connsiteX58" fmla="*/ 706931 w 8736746"/>
              <a:gd name="connsiteY58" fmla="*/ 30737 h 6185647"/>
              <a:gd name="connsiteX59" fmla="*/ 40946 w 8736746"/>
              <a:gd name="connsiteY59" fmla="*/ 35842 h 6185647"/>
              <a:gd name="connsiteX0" fmla="*/ 40946 w 8736746"/>
              <a:gd name="connsiteY0" fmla="*/ 35842 h 6185647"/>
              <a:gd name="connsiteX1" fmla="*/ 43524 w 8736746"/>
              <a:gd name="connsiteY1" fmla="*/ 331032 h 6185647"/>
              <a:gd name="connsiteX2" fmla="*/ 54406 w 8736746"/>
              <a:gd name="connsiteY2" fmla="*/ 593578 h 6185647"/>
              <a:gd name="connsiteX3" fmla="*/ 57603 w 8736746"/>
              <a:gd name="connsiteY3" fmla="*/ 801666 h 6185647"/>
              <a:gd name="connsiteX4" fmla="*/ 44143 w 8736746"/>
              <a:gd name="connsiteY4" fmla="*/ 1001397 h 6185647"/>
              <a:gd name="connsiteX5" fmla="*/ 32644 w 8736746"/>
              <a:gd name="connsiteY5" fmla="*/ 1481623 h 6185647"/>
              <a:gd name="connsiteX6" fmla="*/ 29447 w 8736746"/>
              <a:gd name="connsiteY6" fmla="*/ 1958086 h 6185647"/>
              <a:gd name="connsiteX7" fmla="*/ 25577 w 8736746"/>
              <a:gd name="connsiteY7" fmla="*/ 2178398 h 6185647"/>
              <a:gd name="connsiteX8" fmla="*/ 34551 w 8736746"/>
              <a:gd name="connsiteY8" fmla="*/ 2523507 h 6185647"/>
              <a:gd name="connsiteX9" fmla="*/ 42235 w 8736746"/>
              <a:gd name="connsiteY9" fmla="*/ 3016575 h 6185647"/>
              <a:gd name="connsiteX10" fmla="*/ 29447 w 8736746"/>
              <a:gd name="connsiteY10" fmla="*/ 3485248 h 6185647"/>
              <a:gd name="connsiteX11" fmla="*/ 23052 w 8736746"/>
              <a:gd name="connsiteY11" fmla="*/ 3803597 h 6185647"/>
              <a:gd name="connsiteX12" fmla="*/ 22380 w 8736746"/>
              <a:gd name="connsiteY12" fmla="*/ 4027052 h 6185647"/>
              <a:gd name="connsiteX13" fmla="*/ 17275 w 8736746"/>
              <a:gd name="connsiteY13" fmla="*/ 4242769 h 6185647"/>
              <a:gd name="connsiteX14" fmla="*/ 15368 w 8736746"/>
              <a:gd name="connsiteY14" fmla="*/ 4341479 h 6185647"/>
              <a:gd name="connsiteX15" fmla="*/ 15368 w 8736746"/>
              <a:gd name="connsiteY15" fmla="*/ 4564316 h 6185647"/>
              <a:gd name="connsiteX16" fmla="*/ 0 w 8736746"/>
              <a:gd name="connsiteY16" fmla="*/ 4779469 h 6185647"/>
              <a:gd name="connsiteX17" fmla="*/ 23052 w 8736746"/>
              <a:gd name="connsiteY17" fmla="*/ 4925466 h 6185647"/>
              <a:gd name="connsiteX18" fmla="*/ 15368 w 8736746"/>
              <a:gd name="connsiteY18" fmla="*/ 5417244 h 6185647"/>
              <a:gd name="connsiteX19" fmla="*/ 15368 w 8736746"/>
              <a:gd name="connsiteY19" fmla="*/ 5824498 h 6185647"/>
              <a:gd name="connsiteX20" fmla="*/ 23052 w 8736746"/>
              <a:gd name="connsiteY20" fmla="*/ 6039651 h 6185647"/>
              <a:gd name="connsiteX21" fmla="*/ 23052 w 8736746"/>
              <a:gd name="connsiteY21" fmla="*/ 6170279 h 6185647"/>
              <a:gd name="connsiteX22" fmla="*/ 968188 w 8736746"/>
              <a:gd name="connsiteY22" fmla="*/ 6170279 h 6185647"/>
              <a:gd name="connsiteX23" fmla="*/ 1728907 w 8736746"/>
              <a:gd name="connsiteY23" fmla="*/ 6154911 h 6185647"/>
              <a:gd name="connsiteX24" fmla="*/ 1967113 w 8736746"/>
              <a:gd name="connsiteY24" fmla="*/ 6162595 h 6185647"/>
              <a:gd name="connsiteX25" fmla="*/ 2159213 w 8736746"/>
              <a:gd name="connsiteY25" fmla="*/ 6170279 h 6185647"/>
              <a:gd name="connsiteX26" fmla="*/ 2451207 w 8736746"/>
              <a:gd name="connsiteY26" fmla="*/ 6177963 h 6185647"/>
              <a:gd name="connsiteX27" fmla="*/ 3096665 w 8736746"/>
              <a:gd name="connsiteY27" fmla="*/ 6177963 h 6185647"/>
              <a:gd name="connsiteX28" fmla="*/ 3811281 w 8736746"/>
              <a:gd name="connsiteY28" fmla="*/ 6185647 h 6185647"/>
              <a:gd name="connsiteX29" fmla="*/ 4633472 w 8736746"/>
              <a:gd name="connsiteY29" fmla="*/ 6185647 h 6185647"/>
              <a:gd name="connsiteX30" fmla="*/ 5125250 w 8736746"/>
              <a:gd name="connsiteY30" fmla="*/ 6170279 h 6185647"/>
              <a:gd name="connsiteX31" fmla="*/ 5593976 w 8736746"/>
              <a:gd name="connsiteY31" fmla="*/ 6177963 h 6185647"/>
              <a:gd name="connsiteX32" fmla="*/ 6070386 w 8736746"/>
              <a:gd name="connsiteY32" fmla="*/ 6177963 h 6185647"/>
              <a:gd name="connsiteX33" fmla="*/ 6715845 w 8736746"/>
              <a:gd name="connsiteY33" fmla="*/ 6185647 h 6185647"/>
              <a:gd name="connsiteX34" fmla="*/ 7499617 w 8736746"/>
              <a:gd name="connsiteY34" fmla="*/ 6177963 h 6185647"/>
              <a:gd name="connsiteX35" fmla="*/ 7860766 w 8736746"/>
              <a:gd name="connsiteY35" fmla="*/ 6154911 h 6185647"/>
              <a:gd name="connsiteX36" fmla="*/ 8329492 w 8736746"/>
              <a:gd name="connsiteY36" fmla="*/ 6170279 h 6185647"/>
              <a:gd name="connsiteX37" fmla="*/ 8706010 w 8736746"/>
              <a:gd name="connsiteY37" fmla="*/ 6177963 h 6185647"/>
              <a:gd name="connsiteX38" fmla="*/ 8721378 w 8736746"/>
              <a:gd name="connsiteY38" fmla="*/ 3949594 h 6185647"/>
              <a:gd name="connsiteX39" fmla="*/ 8721378 w 8736746"/>
              <a:gd name="connsiteY39" fmla="*/ 2289842 h 6185647"/>
              <a:gd name="connsiteX40" fmla="*/ 8736746 w 8736746"/>
              <a:gd name="connsiteY40" fmla="*/ 1629016 h 6185647"/>
              <a:gd name="connsiteX41" fmla="*/ 8713694 w 8736746"/>
              <a:gd name="connsiteY41" fmla="*/ 1198710 h 6185647"/>
              <a:gd name="connsiteX42" fmla="*/ 8729062 w 8736746"/>
              <a:gd name="connsiteY42" fmla="*/ 714616 h 6185647"/>
              <a:gd name="connsiteX43" fmla="*/ 8721378 w 8736746"/>
              <a:gd name="connsiteY43" fmla="*/ 30737 h 6185647"/>
              <a:gd name="connsiteX44" fmla="*/ 8398649 w 8736746"/>
              <a:gd name="connsiteY44" fmla="*/ 7684 h 6185647"/>
              <a:gd name="connsiteX45" fmla="*/ 7699402 w 8736746"/>
              <a:gd name="connsiteY45" fmla="*/ 15368 h 6185647"/>
              <a:gd name="connsiteX46" fmla="*/ 7130783 w 8736746"/>
              <a:gd name="connsiteY46" fmla="*/ 15368 h 6185647"/>
              <a:gd name="connsiteX47" fmla="*/ 6316276 w 8736746"/>
              <a:gd name="connsiteY47" fmla="*/ 0 h 6185647"/>
              <a:gd name="connsiteX48" fmla="*/ 6062702 w 8736746"/>
              <a:gd name="connsiteY48" fmla="*/ 30737 h 6185647"/>
              <a:gd name="connsiteX49" fmla="*/ 5447980 w 8736746"/>
              <a:gd name="connsiteY49" fmla="*/ 23053 h 6185647"/>
              <a:gd name="connsiteX50" fmla="*/ 4917781 w 8736746"/>
              <a:gd name="connsiteY50" fmla="*/ 23053 h 6185647"/>
              <a:gd name="connsiteX51" fmla="*/ 4502844 w 8736746"/>
              <a:gd name="connsiteY51" fmla="*/ 7684 h 6185647"/>
              <a:gd name="connsiteX52" fmla="*/ 3888121 w 8736746"/>
              <a:gd name="connsiteY52" fmla="*/ 15368 h 6185647"/>
              <a:gd name="connsiteX53" fmla="*/ 3573076 w 8736746"/>
              <a:gd name="connsiteY53" fmla="*/ 30737 h 6185647"/>
              <a:gd name="connsiteX54" fmla="*/ 3219610 w 8736746"/>
              <a:gd name="connsiteY54" fmla="*/ 23053 h 6185647"/>
              <a:gd name="connsiteX55" fmla="*/ 2574151 w 8736746"/>
              <a:gd name="connsiteY55" fmla="*/ 30737 h 6185647"/>
              <a:gd name="connsiteX56" fmla="*/ 2243738 w 8736746"/>
              <a:gd name="connsiteY56" fmla="*/ 15368 h 6185647"/>
              <a:gd name="connsiteX57" fmla="*/ 1598279 w 8736746"/>
              <a:gd name="connsiteY57" fmla="*/ 23053 h 6185647"/>
              <a:gd name="connsiteX58" fmla="*/ 706931 w 8736746"/>
              <a:gd name="connsiteY58" fmla="*/ 30737 h 6185647"/>
              <a:gd name="connsiteX59" fmla="*/ 40946 w 8736746"/>
              <a:gd name="connsiteY59" fmla="*/ 35842 h 6185647"/>
              <a:gd name="connsiteX0" fmla="*/ 40946 w 8736746"/>
              <a:gd name="connsiteY0" fmla="*/ 35842 h 6185647"/>
              <a:gd name="connsiteX1" fmla="*/ 43524 w 8736746"/>
              <a:gd name="connsiteY1" fmla="*/ 331032 h 6185647"/>
              <a:gd name="connsiteX2" fmla="*/ 54406 w 8736746"/>
              <a:gd name="connsiteY2" fmla="*/ 593578 h 6185647"/>
              <a:gd name="connsiteX3" fmla="*/ 57603 w 8736746"/>
              <a:gd name="connsiteY3" fmla="*/ 801666 h 6185647"/>
              <a:gd name="connsiteX4" fmla="*/ 44143 w 8736746"/>
              <a:gd name="connsiteY4" fmla="*/ 1001397 h 6185647"/>
              <a:gd name="connsiteX5" fmla="*/ 32644 w 8736746"/>
              <a:gd name="connsiteY5" fmla="*/ 1481623 h 6185647"/>
              <a:gd name="connsiteX6" fmla="*/ 29447 w 8736746"/>
              <a:gd name="connsiteY6" fmla="*/ 1958086 h 6185647"/>
              <a:gd name="connsiteX7" fmla="*/ 25577 w 8736746"/>
              <a:gd name="connsiteY7" fmla="*/ 2178398 h 6185647"/>
              <a:gd name="connsiteX8" fmla="*/ 34551 w 8736746"/>
              <a:gd name="connsiteY8" fmla="*/ 2523507 h 6185647"/>
              <a:gd name="connsiteX9" fmla="*/ 42235 w 8736746"/>
              <a:gd name="connsiteY9" fmla="*/ 3016575 h 6185647"/>
              <a:gd name="connsiteX10" fmla="*/ 29447 w 8736746"/>
              <a:gd name="connsiteY10" fmla="*/ 3485248 h 6185647"/>
              <a:gd name="connsiteX11" fmla="*/ 23052 w 8736746"/>
              <a:gd name="connsiteY11" fmla="*/ 3803597 h 6185647"/>
              <a:gd name="connsiteX12" fmla="*/ 22380 w 8736746"/>
              <a:gd name="connsiteY12" fmla="*/ 4027052 h 6185647"/>
              <a:gd name="connsiteX13" fmla="*/ 17275 w 8736746"/>
              <a:gd name="connsiteY13" fmla="*/ 4242769 h 6185647"/>
              <a:gd name="connsiteX14" fmla="*/ 114481 w 8736746"/>
              <a:gd name="connsiteY14" fmla="*/ 4383043 h 6185647"/>
              <a:gd name="connsiteX15" fmla="*/ 15368 w 8736746"/>
              <a:gd name="connsiteY15" fmla="*/ 4564316 h 6185647"/>
              <a:gd name="connsiteX16" fmla="*/ 0 w 8736746"/>
              <a:gd name="connsiteY16" fmla="*/ 4779469 h 6185647"/>
              <a:gd name="connsiteX17" fmla="*/ 23052 w 8736746"/>
              <a:gd name="connsiteY17" fmla="*/ 4925466 h 6185647"/>
              <a:gd name="connsiteX18" fmla="*/ 15368 w 8736746"/>
              <a:gd name="connsiteY18" fmla="*/ 5417244 h 6185647"/>
              <a:gd name="connsiteX19" fmla="*/ 15368 w 8736746"/>
              <a:gd name="connsiteY19" fmla="*/ 5824498 h 6185647"/>
              <a:gd name="connsiteX20" fmla="*/ 23052 w 8736746"/>
              <a:gd name="connsiteY20" fmla="*/ 6039651 h 6185647"/>
              <a:gd name="connsiteX21" fmla="*/ 23052 w 8736746"/>
              <a:gd name="connsiteY21" fmla="*/ 6170279 h 6185647"/>
              <a:gd name="connsiteX22" fmla="*/ 968188 w 8736746"/>
              <a:gd name="connsiteY22" fmla="*/ 6170279 h 6185647"/>
              <a:gd name="connsiteX23" fmla="*/ 1728907 w 8736746"/>
              <a:gd name="connsiteY23" fmla="*/ 6154911 h 6185647"/>
              <a:gd name="connsiteX24" fmla="*/ 1967113 w 8736746"/>
              <a:gd name="connsiteY24" fmla="*/ 6162595 h 6185647"/>
              <a:gd name="connsiteX25" fmla="*/ 2159213 w 8736746"/>
              <a:gd name="connsiteY25" fmla="*/ 6170279 h 6185647"/>
              <a:gd name="connsiteX26" fmla="*/ 2451207 w 8736746"/>
              <a:gd name="connsiteY26" fmla="*/ 6177963 h 6185647"/>
              <a:gd name="connsiteX27" fmla="*/ 3096665 w 8736746"/>
              <a:gd name="connsiteY27" fmla="*/ 6177963 h 6185647"/>
              <a:gd name="connsiteX28" fmla="*/ 3811281 w 8736746"/>
              <a:gd name="connsiteY28" fmla="*/ 6185647 h 6185647"/>
              <a:gd name="connsiteX29" fmla="*/ 4633472 w 8736746"/>
              <a:gd name="connsiteY29" fmla="*/ 6185647 h 6185647"/>
              <a:gd name="connsiteX30" fmla="*/ 5125250 w 8736746"/>
              <a:gd name="connsiteY30" fmla="*/ 6170279 h 6185647"/>
              <a:gd name="connsiteX31" fmla="*/ 5593976 w 8736746"/>
              <a:gd name="connsiteY31" fmla="*/ 6177963 h 6185647"/>
              <a:gd name="connsiteX32" fmla="*/ 6070386 w 8736746"/>
              <a:gd name="connsiteY32" fmla="*/ 6177963 h 6185647"/>
              <a:gd name="connsiteX33" fmla="*/ 6715845 w 8736746"/>
              <a:gd name="connsiteY33" fmla="*/ 6185647 h 6185647"/>
              <a:gd name="connsiteX34" fmla="*/ 7499617 w 8736746"/>
              <a:gd name="connsiteY34" fmla="*/ 6177963 h 6185647"/>
              <a:gd name="connsiteX35" fmla="*/ 7860766 w 8736746"/>
              <a:gd name="connsiteY35" fmla="*/ 6154911 h 6185647"/>
              <a:gd name="connsiteX36" fmla="*/ 8329492 w 8736746"/>
              <a:gd name="connsiteY36" fmla="*/ 6170279 h 6185647"/>
              <a:gd name="connsiteX37" fmla="*/ 8706010 w 8736746"/>
              <a:gd name="connsiteY37" fmla="*/ 6177963 h 6185647"/>
              <a:gd name="connsiteX38" fmla="*/ 8721378 w 8736746"/>
              <a:gd name="connsiteY38" fmla="*/ 3949594 h 6185647"/>
              <a:gd name="connsiteX39" fmla="*/ 8721378 w 8736746"/>
              <a:gd name="connsiteY39" fmla="*/ 2289842 h 6185647"/>
              <a:gd name="connsiteX40" fmla="*/ 8736746 w 8736746"/>
              <a:gd name="connsiteY40" fmla="*/ 1629016 h 6185647"/>
              <a:gd name="connsiteX41" fmla="*/ 8713694 w 8736746"/>
              <a:gd name="connsiteY41" fmla="*/ 1198710 h 6185647"/>
              <a:gd name="connsiteX42" fmla="*/ 8729062 w 8736746"/>
              <a:gd name="connsiteY42" fmla="*/ 714616 h 6185647"/>
              <a:gd name="connsiteX43" fmla="*/ 8721378 w 8736746"/>
              <a:gd name="connsiteY43" fmla="*/ 30737 h 6185647"/>
              <a:gd name="connsiteX44" fmla="*/ 8398649 w 8736746"/>
              <a:gd name="connsiteY44" fmla="*/ 7684 h 6185647"/>
              <a:gd name="connsiteX45" fmla="*/ 7699402 w 8736746"/>
              <a:gd name="connsiteY45" fmla="*/ 15368 h 6185647"/>
              <a:gd name="connsiteX46" fmla="*/ 7130783 w 8736746"/>
              <a:gd name="connsiteY46" fmla="*/ 15368 h 6185647"/>
              <a:gd name="connsiteX47" fmla="*/ 6316276 w 8736746"/>
              <a:gd name="connsiteY47" fmla="*/ 0 h 6185647"/>
              <a:gd name="connsiteX48" fmla="*/ 6062702 w 8736746"/>
              <a:gd name="connsiteY48" fmla="*/ 30737 h 6185647"/>
              <a:gd name="connsiteX49" fmla="*/ 5447980 w 8736746"/>
              <a:gd name="connsiteY49" fmla="*/ 23053 h 6185647"/>
              <a:gd name="connsiteX50" fmla="*/ 4917781 w 8736746"/>
              <a:gd name="connsiteY50" fmla="*/ 23053 h 6185647"/>
              <a:gd name="connsiteX51" fmla="*/ 4502844 w 8736746"/>
              <a:gd name="connsiteY51" fmla="*/ 7684 h 6185647"/>
              <a:gd name="connsiteX52" fmla="*/ 3888121 w 8736746"/>
              <a:gd name="connsiteY52" fmla="*/ 15368 h 6185647"/>
              <a:gd name="connsiteX53" fmla="*/ 3573076 w 8736746"/>
              <a:gd name="connsiteY53" fmla="*/ 30737 h 6185647"/>
              <a:gd name="connsiteX54" fmla="*/ 3219610 w 8736746"/>
              <a:gd name="connsiteY54" fmla="*/ 23053 h 6185647"/>
              <a:gd name="connsiteX55" fmla="*/ 2574151 w 8736746"/>
              <a:gd name="connsiteY55" fmla="*/ 30737 h 6185647"/>
              <a:gd name="connsiteX56" fmla="*/ 2243738 w 8736746"/>
              <a:gd name="connsiteY56" fmla="*/ 15368 h 6185647"/>
              <a:gd name="connsiteX57" fmla="*/ 1598279 w 8736746"/>
              <a:gd name="connsiteY57" fmla="*/ 23053 h 6185647"/>
              <a:gd name="connsiteX58" fmla="*/ 706931 w 8736746"/>
              <a:gd name="connsiteY58" fmla="*/ 30737 h 6185647"/>
              <a:gd name="connsiteX59" fmla="*/ 40946 w 8736746"/>
              <a:gd name="connsiteY59" fmla="*/ 35842 h 6185647"/>
              <a:gd name="connsiteX0" fmla="*/ 40946 w 8736746"/>
              <a:gd name="connsiteY0" fmla="*/ 35842 h 6185647"/>
              <a:gd name="connsiteX1" fmla="*/ 43524 w 8736746"/>
              <a:gd name="connsiteY1" fmla="*/ 331032 h 6185647"/>
              <a:gd name="connsiteX2" fmla="*/ 54406 w 8736746"/>
              <a:gd name="connsiteY2" fmla="*/ 593578 h 6185647"/>
              <a:gd name="connsiteX3" fmla="*/ 57603 w 8736746"/>
              <a:gd name="connsiteY3" fmla="*/ 801666 h 6185647"/>
              <a:gd name="connsiteX4" fmla="*/ 44143 w 8736746"/>
              <a:gd name="connsiteY4" fmla="*/ 1001397 h 6185647"/>
              <a:gd name="connsiteX5" fmla="*/ 32644 w 8736746"/>
              <a:gd name="connsiteY5" fmla="*/ 1481623 h 6185647"/>
              <a:gd name="connsiteX6" fmla="*/ 29447 w 8736746"/>
              <a:gd name="connsiteY6" fmla="*/ 1958086 h 6185647"/>
              <a:gd name="connsiteX7" fmla="*/ 25577 w 8736746"/>
              <a:gd name="connsiteY7" fmla="*/ 2178398 h 6185647"/>
              <a:gd name="connsiteX8" fmla="*/ 34551 w 8736746"/>
              <a:gd name="connsiteY8" fmla="*/ 2523507 h 6185647"/>
              <a:gd name="connsiteX9" fmla="*/ 42235 w 8736746"/>
              <a:gd name="connsiteY9" fmla="*/ 3016575 h 6185647"/>
              <a:gd name="connsiteX10" fmla="*/ 29447 w 8736746"/>
              <a:gd name="connsiteY10" fmla="*/ 3485248 h 6185647"/>
              <a:gd name="connsiteX11" fmla="*/ 23052 w 8736746"/>
              <a:gd name="connsiteY11" fmla="*/ 3803597 h 6185647"/>
              <a:gd name="connsiteX12" fmla="*/ 22380 w 8736746"/>
              <a:gd name="connsiteY12" fmla="*/ 4027052 h 6185647"/>
              <a:gd name="connsiteX13" fmla="*/ 17275 w 8736746"/>
              <a:gd name="connsiteY13" fmla="*/ 4242769 h 6185647"/>
              <a:gd name="connsiteX14" fmla="*/ 21762 w 8736746"/>
              <a:gd name="connsiteY14" fmla="*/ 4427804 h 6185647"/>
              <a:gd name="connsiteX15" fmla="*/ 15368 w 8736746"/>
              <a:gd name="connsiteY15" fmla="*/ 4564316 h 6185647"/>
              <a:gd name="connsiteX16" fmla="*/ 0 w 8736746"/>
              <a:gd name="connsiteY16" fmla="*/ 4779469 h 6185647"/>
              <a:gd name="connsiteX17" fmla="*/ 23052 w 8736746"/>
              <a:gd name="connsiteY17" fmla="*/ 4925466 h 6185647"/>
              <a:gd name="connsiteX18" fmla="*/ 15368 w 8736746"/>
              <a:gd name="connsiteY18" fmla="*/ 5417244 h 6185647"/>
              <a:gd name="connsiteX19" fmla="*/ 15368 w 8736746"/>
              <a:gd name="connsiteY19" fmla="*/ 5824498 h 6185647"/>
              <a:gd name="connsiteX20" fmla="*/ 23052 w 8736746"/>
              <a:gd name="connsiteY20" fmla="*/ 6039651 h 6185647"/>
              <a:gd name="connsiteX21" fmla="*/ 23052 w 8736746"/>
              <a:gd name="connsiteY21" fmla="*/ 6170279 h 6185647"/>
              <a:gd name="connsiteX22" fmla="*/ 968188 w 8736746"/>
              <a:gd name="connsiteY22" fmla="*/ 6170279 h 6185647"/>
              <a:gd name="connsiteX23" fmla="*/ 1728907 w 8736746"/>
              <a:gd name="connsiteY23" fmla="*/ 6154911 h 6185647"/>
              <a:gd name="connsiteX24" fmla="*/ 1967113 w 8736746"/>
              <a:gd name="connsiteY24" fmla="*/ 6162595 h 6185647"/>
              <a:gd name="connsiteX25" fmla="*/ 2159213 w 8736746"/>
              <a:gd name="connsiteY25" fmla="*/ 6170279 h 6185647"/>
              <a:gd name="connsiteX26" fmla="*/ 2451207 w 8736746"/>
              <a:gd name="connsiteY26" fmla="*/ 6177963 h 6185647"/>
              <a:gd name="connsiteX27" fmla="*/ 3096665 w 8736746"/>
              <a:gd name="connsiteY27" fmla="*/ 6177963 h 6185647"/>
              <a:gd name="connsiteX28" fmla="*/ 3811281 w 8736746"/>
              <a:gd name="connsiteY28" fmla="*/ 6185647 h 6185647"/>
              <a:gd name="connsiteX29" fmla="*/ 4633472 w 8736746"/>
              <a:gd name="connsiteY29" fmla="*/ 6185647 h 6185647"/>
              <a:gd name="connsiteX30" fmla="*/ 5125250 w 8736746"/>
              <a:gd name="connsiteY30" fmla="*/ 6170279 h 6185647"/>
              <a:gd name="connsiteX31" fmla="*/ 5593976 w 8736746"/>
              <a:gd name="connsiteY31" fmla="*/ 6177963 h 6185647"/>
              <a:gd name="connsiteX32" fmla="*/ 6070386 w 8736746"/>
              <a:gd name="connsiteY32" fmla="*/ 6177963 h 6185647"/>
              <a:gd name="connsiteX33" fmla="*/ 6715845 w 8736746"/>
              <a:gd name="connsiteY33" fmla="*/ 6185647 h 6185647"/>
              <a:gd name="connsiteX34" fmla="*/ 7499617 w 8736746"/>
              <a:gd name="connsiteY34" fmla="*/ 6177963 h 6185647"/>
              <a:gd name="connsiteX35" fmla="*/ 7860766 w 8736746"/>
              <a:gd name="connsiteY35" fmla="*/ 6154911 h 6185647"/>
              <a:gd name="connsiteX36" fmla="*/ 8329492 w 8736746"/>
              <a:gd name="connsiteY36" fmla="*/ 6170279 h 6185647"/>
              <a:gd name="connsiteX37" fmla="*/ 8706010 w 8736746"/>
              <a:gd name="connsiteY37" fmla="*/ 6177963 h 6185647"/>
              <a:gd name="connsiteX38" fmla="*/ 8721378 w 8736746"/>
              <a:gd name="connsiteY38" fmla="*/ 3949594 h 6185647"/>
              <a:gd name="connsiteX39" fmla="*/ 8721378 w 8736746"/>
              <a:gd name="connsiteY39" fmla="*/ 2289842 h 6185647"/>
              <a:gd name="connsiteX40" fmla="*/ 8736746 w 8736746"/>
              <a:gd name="connsiteY40" fmla="*/ 1629016 h 6185647"/>
              <a:gd name="connsiteX41" fmla="*/ 8713694 w 8736746"/>
              <a:gd name="connsiteY41" fmla="*/ 1198710 h 6185647"/>
              <a:gd name="connsiteX42" fmla="*/ 8729062 w 8736746"/>
              <a:gd name="connsiteY42" fmla="*/ 714616 h 6185647"/>
              <a:gd name="connsiteX43" fmla="*/ 8721378 w 8736746"/>
              <a:gd name="connsiteY43" fmla="*/ 30737 h 6185647"/>
              <a:gd name="connsiteX44" fmla="*/ 8398649 w 8736746"/>
              <a:gd name="connsiteY44" fmla="*/ 7684 h 6185647"/>
              <a:gd name="connsiteX45" fmla="*/ 7699402 w 8736746"/>
              <a:gd name="connsiteY45" fmla="*/ 15368 h 6185647"/>
              <a:gd name="connsiteX46" fmla="*/ 7130783 w 8736746"/>
              <a:gd name="connsiteY46" fmla="*/ 15368 h 6185647"/>
              <a:gd name="connsiteX47" fmla="*/ 6316276 w 8736746"/>
              <a:gd name="connsiteY47" fmla="*/ 0 h 6185647"/>
              <a:gd name="connsiteX48" fmla="*/ 6062702 w 8736746"/>
              <a:gd name="connsiteY48" fmla="*/ 30737 h 6185647"/>
              <a:gd name="connsiteX49" fmla="*/ 5447980 w 8736746"/>
              <a:gd name="connsiteY49" fmla="*/ 23053 h 6185647"/>
              <a:gd name="connsiteX50" fmla="*/ 4917781 w 8736746"/>
              <a:gd name="connsiteY50" fmla="*/ 23053 h 6185647"/>
              <a:gd name="connsiteX51" fmla="*/ 4502844 w 8736746"/>
              <a:gd name="connsiteY51" fmla="*/ 7684 h 6185647"/>
              <a:gd name="connsiteX52" fmla="*/ 3888121 w 8736746"/>
              <a:gd name="connsiteY52" fmla="*/ 15368 h 6185647"/>
              <a:gd name="connsiteX53" fmla="*/ 3573076 w 8736746"/>
              <a:gd name="connsiteY53" fmla="*/ 30737 h 6185647"/>
              <a:gd name="connsiteX54" fmla="*/ 3219610 w 8736746"/>
              <a:gd name="connsiteY54" fmla="*/ 23053 h 6185647"/>
              <a:gd name="connsiteX55" fmla="*/ 2574151 w 8736746"/>
              <a:gd name="connsiteY55" fmla="*/ 30737 h 6185647"/>
              <a:gd name="connsiteX56" fmla="*/ 2243738 w 8736746"/>
              <a:gd name="connsiteY56" fmla="*/ 15368 h 6185647"/>
              <a:gd name="connsiteX57" fmla="*/ 1598279 w 8736746"/>
              <a:gd name="connsiteY57" fmla="*/ 23053 h 6185647"/>
              <a:gd name="connsiteX58" fmla="*/ 706931 w 8736746"/>
              <a:gd name="connsiteY58" fmla="*/ 30737 h 6185647"/>
              <a:gd name="connsiteX59" fmla="*/ 40946 w 8736746"/>
              <a:gd name="connsiteY59" fmla="*/ 35842 h 6185647"/>
              <a:gd name="connsiteX0" fmla="*/ 40946 w 8736746"/>
              <a:gd name="connsiteY0" fmla="*/ 35842 h 6185647"/>
              <a:gd name="connsiteX1" fmla="*/ 43524 w 8736746"/>
              <a:gd name="connsiteY1" fmla="*/ 331032 h 6185647"/>
              <a:gd name="connsiteX2" fmla="*/ 54406 w 8736746"/>
              <a:gd name="connsiteY2" fmla="*/ 593578 h 6185647"/>
              <a:gd name="connsiteX3" fmla="*/ 57603 w 8736746"/>
              <a:gd name="connsiteY3" fmla="*/ 801666 h 6185647"/>
              <a:gd name="connsiteX4" fmla="*/ 44143 w 8736746"/>
              <a:gd name="connsiteY4" fmla="*/ 1001397 h 6185647"/>
              <a:gd name="connsiteX5" fmla="*/ 32644 w 8736746"/>
              <a:gd name="connsiteY5" fmla="*/ 1481623 h 6185647"/>
              <a:gd name="connsiteX6" fmla="*/ 29447 w 8736746"/>
              <a:gd name="connsiteY6" fmla="*/ 1958086 h 6185647"/>
              <a:gd name="connsiteX7" fmla="*/ 25577 w 8736746"/>
              <a:gd name="connsiteY7" fmla="*/ 2178398 h 6185647"/>
              <a:gd name="connsiteX8" fmla="*/ 34551 w 8736746"/>
              <a:gd name="connsiteY8" fmla="*/ 2523507 h 6185647"/>
              <a:gd name="connsiteX9" fmla="*/ 42235 w 8736746"/>
              <a:gd name="connsiteY9" fmla="*/ 3016575 h 6185647"/>
              <a:gd name="connsiteX10" fmla="*/ 29447 w 8736746"/>
              <a:gd name="connsiteY10" fmla="*/ 3485248 h 6185647"/>
              <a:gd name="connsiteX11" fmla="*/ 23052 w 8736746"/>
              <a:gd name="connsiteY11" fmla="*/ 3803597 h 6185647"/>
              <a:gd name="connsiteX12" fmla="*/ 22380 w 8736746"/>
              <a:gd name="connsiteY12" fmla="*/ 4027052 h 6185647"/>
              <a:gd name="connsiteX13" fmla="*/ 17275 w 8736746"/>
              <a:gd name="connsiteY13" fmla="*/ 4242769 h 6185647"/>
              <a:gd name="connsiteX14" fmla="*/ 21762 w 8736746"/>
              <a:gd name="connsiteY14" fmla="*/ 4427804 h 6185647"/>
              <a:gd name="connsiteX15" fmla="*/ 95298 w 8736746"/>
              <a:gd name="connsiteY15" fmla="*/ 4602682 h 6185647"/>
              <a:gd name="connsiteX16" fmla="*/ 0 w 8736746"/>
              <a:gd name="connsiteY16" fmla="*/ 4779469 h 6185647"/>
              <a:gd name="connsiteX17" fmla="*/ 23052 w 8736746"/>
              <a:gd name="connsiteY17" fmla="*/ 4925466 h 6185647"/>
              <a:gd name="connsiteX18" fmla="*/ 15368 w 8736746"/>
              <a:gd name="connsiteY18" fmla="*/ 5417244 h 6185647"/>
              <a:gd name="connsiteX19" fmla="*/ 15368 w 8736746"/>
              <a:gd name="connsiteY19" fmla="*/ 5824498 h 6185647"/>
              <a:gd name="connsiteX20" fmla="*/ 23052 w 8736746"/>
              <a:gd name="connsiteY20" fmla="*/ 6039651 h 6185647"/>
              <a:gd name="connsiteX21" fmla="*/ 23052 w 8736746"/>
              <a:gd name="connsiteY21" fmla="*/ 6170279 h 6185647"/>
              <a:gd name="connsiteX22" fmla="*/ 968188 w 8736746"/>
              <a:gd name="connsiteY22" fmla="*/ 6170279 h 6185647"/>
              <a:gd name="connsiteX23" fmla="*/ 1728907 w 8736746"/>
              <a:gd name="connsiteY23" fmla="*/ 6154911 h 6185647"/>
              <a:gd name="connsiteX24" fmla="*/ 1967113 w 8736746"/>
              <a:gd name="connsiteY24" fmla="*/ 6162595 h 6185647"/>
              <a:gd name="connsiteX25" fmla="*/ 2159213 w 8736746"/>
              <a:gd name="connsiteY25" fmla="*/ 6170279 h 6185647"/>
              <a:gd name="connsiteX26" fmla="*/ 2451207 w 8736746"/>
              <a:gd name="connsiteY26" fmla="*/ 6177963 h 6185647"/>
              <a:gd name="connsiteX27" fmla="*/ 3096665 w 8736746"/>
              <a:gd name="connsiteY27" fmla="*/ 6177963 h 6185647"/>
              <a:gd name="connsiteX28" fmla="*/ 3811281 w 8736746"/>
              <a:gd name="connsiteY28" fmla="*/ 6185647 h 6185647"/>
              <a:gd name="connsiteX29" fmla="*/ 4633472 w 8736746"/>
              <a:gd name="connsiteY29" fmla="*/ 6185647 h 6185647"/>
              <a:gd name="connsiteX30" fmla="*/ 5125250 w 8736746"/>
              <a:gd name="connsiteY30" fmla="*/ 6170279 h 6185647"/>
              <a:gd name="connsiteX31" fmla="*/ 5593976 w 8736746"/>
              <a:gd name="connsiteY31" fmla="*/ 6177963 h 6185647"/>
              <a:gd name="connsiteX32" fmla="*/ 6070386 w 8736746"/>
              <a:gd name="connsiteY32" fmla="*/ 6177963 h 6185647"/>
              <a:gd name="connsiteX33" fmla="*/ 6715845 w 8736746"/>
              <a:gd name="connsiteY33" fmla="*/ 6185647 h 6185647"/>
              <a:gd name="connsiteX34" fmla="*/ 7499617 w 8736746"/>
              <a:gd name="connsiteY34" fmla="*/ 6177963 h 6185647"/>
              <a:gd name="connsiteX35" fmla="*/ 7860766 w 8736746"/>
              <a:gd name="connsiteY35" fmla="*/ 6154911 h 6185647"/>
              <a:gd name="connsiteX36" fmla="*/ 8329492 w 8736746"/>
              <a:gd name="connsiteY36" fmla="*/ 6170279 h 6185647"/>
              <a:gd name="connsiteX37" fmla="*/ 8706010 w 8736746"/>
              <a:gd name="connsiteY37" fmla="*/ 6177963 h 6185647"/>
              <a:gd name="connsiteX38" fmla="*/ 8721378 w 8736746"/>
              <a:gd name="connsiteY38" fmla="*/ 3949594 h 6185647"/>
              <a:gd name="connsiteX39" fmla="*/ 8721378 w 8736746"/>
              <a:gd name="connsiteY39" fmla="*/ 2289842 h 6185647"/>
              <a:gd name="connsiteX40" fmla="*/ 8736746 w 8736746"/>
              <a:gd name="connsiteY40" fmla="*/ 1629016 h 6185647"/>
              <a:gd name="connsiteX41" fmla="*/ 8713694 w 8736746"/>
              <a:gd name="connsiteY41" fmla="*/ 1198710 h 6185647"/>
              <a:gd name="connsiteX42" fmla="*/ 8729062 w 8736746"/>
              <a:gd name="connsiteY42" fmla="*/ 714616 h 6185647"/>
              <a:gd name="connsiteX43" fmla="*/ 8721378 w 8736746"/>
              <a:gd name="connsiteY43" fmla="*/ 30737 h 6185647"/>
              <a:gd name="connsiteX44" fmla="*/ 8398649 w 8736746"/>
              <a:gd name="connsiteY44" fmla="*/ 7684 h 6185647"/>
              <a:gd name="connsiteX45" fmla="*/ 7699402 w 8736746"/>
              <a:gd name="connsiteY45" fmla="*/ 15368 h 6185647"/>
              <a:gd name="connsiteX46" fmla="*/ 7130783 w 8736746"/>
              <a:gd name="connsiteY46" fmla="*/ 15368 h 6185647"/>
              <a:gd name="connsiteX47" fmla="*/ 6316276 w 8736746"/>
              <a:gd name="connsiteY47" fmla="*/ 0 h 6185647"/>
              <a:gd name="connsiteX48" fmla="*/ 6062702 w 8736746"/>
              <a:gd name="connsiteY48" fmla="*/ 30737 h 6185647"/>
              <a:gd name="connsiteX49" fmla="*/ 5447980 w 8736746"/>
              <a:gd name="connsiteY49" fmla="*/ 23053 h 6185647"/>
              <a:gd name="connsiteX50" fmla="*/ 4917781 w 8736746"/>
              <a:gd name="connsiteY50" fmla="*/ 23053 h 6185647"/>
              <a:gd name="connsiteX51" fmla="*/ 4502844 w 8736746"/>
              <a:gd name="connsiteY51" fmla="*/ 7684 h 6185647"/>
              <a:gd name="connsiteX52" fmla="*/ 3888121 w 8736746"/>
              <a:gd name="connsiteY52" fmla="*/ 15368 h 6185647"/>
              <a:gd name="connsiteX53" fmla="*/ 3573076 w 8736746"/>
              <a:gd name="connsiteY53" fmla="*/ 30737 h 6185647"/>
              <a:gd name="connsiteX54" fmla="*/ 3219610 w 8736746"/>
              <a:gd name="connsiteY54" fmla="*/ 23053 h 6185647"/>
              <a:gd name="connsiteX55" fmla="*/ 2574151 w 8736746"/>
              <a:gd name="connsiteY55" fmla="*/ 30737 h 6185647"/>
              <a:gd name="connsiteX56" fmla="*/ 2243738 w 8736746"/>
              <a:gd name="connsiteY56" fmla="*/ 15368 h 6185647"/>
              <a:gd name="connsiteX57" fmla="*/ 1598279 w 8736746"/>
              <a:gd name="connsiteY57" fmla="*/ 23053 h 6185647"/>
              <a:gd name="connsiteX58" fmla="*/ 706931 w 8736746"/>
              <a:gd name="connsiteY58" fmla="*/ 30737 h 6185647"/>
              <a:gd name="connsiteX59" fmla="*/ 40946 w 8736746"/>
              <a:gd name="connsiteY59" fmla="*/ 35842 h 6185647"/>
              <a:gd name="connsiteX0" fmla="*/ 40946 w 8736746"/>
              <a:gd name="connsiteY0" fmla="*/ 35842 h 6185647"/>
              <a:gd name="connsiteX1" fmla="*/ 43524 w 8736746"/>
              <a:gd name="connsiteY1" fmla="*/ 331032 h 6185647"/>
              <a:gd name="connsiteX2" fmla="*/ 54406 w 8736746"/>
              <a:gd name="connsiteY2" fmla="*/ 593578 h 6185647"/>
              <a:gd name="connsiteX3" fmla="*/ 57603 w 8736746"/>
              <a:gd name="connsiteY3" fmla="*/ 801666 h 6185647"/>
              <a:gd name="connsiteX4" fmla="*/ 44143 w 8736746"/>
              <a:gd name="connsiteY4" fmla="*/ 1001397 h 6185647"/>
              <a:gd name="connsiteX5" fmla="*/ 32644 w 8736746"/>
              <a:gd name="connsiteY5" fmla="*/ 1481623 h 6185647"/>
              <a:gd name="connsiteX6" fmla="*/ 29447 w 8736746"/>
              <a:gd name="connsiteY6" fmla="*/ 1958086 h 6185647"/>
              <a:gd name="connsiteX7" fmla="*/ 25577 w 8736746"/>
              <a:gd name="connsiteY7" fmla="*/ 2178398 h 6185647"/>
              <a:gd name="connsiteX8" fmla="*/ 34551 w 8736746"/>
              <a:gd name="connsiteY8" fmla="*/ 2523507 h 6185647"/>
              <a:gd name="connsiteX9" fmla="*/ 42235 w 8736746"/>
              <a:gd name="connsiteY9" fmla="*/ 3016575 h 6185647"/>
              <a:gd name="connsiteX10" fmla="*/ 29447 w 8736746"/>
              <a:gd name="connsiteY10" fmla="*/ 3485248 h 6185647"/>
              <a:gd name="connsiteX11" fmla="*/ 23052 w 8736746"/>
              <a:gd name="connsiteY11" fmla="*/ 3803597 h 6185647"/>
              <a:gd name="connsiteX12" fmla="*/ 22380 w 8736746"/>
              <a:gd name="connsiteY12" fmla="*/ 4027052 h 6185647"/>
              <a:gd name="connsiteX13" fmla="*/ 17275 w 8736746"/>
              <a:gd name="connsiteY13" fmla="*/ 4242769 h 6185647"/>
              <a:gd name="connsiteX14" fmla="*/ 21762 w 8736746"/>
              <a:gd name="connsiteY14" fmla="*/ 4427804 h 6185647"/>
              <a:gd name="connsiteX15" fmla="*/ 31354 w 8736746"/>
              <a:gd name="connsiteY15" fmla="*/ 4625063 h 6185647"/>
              <a:gd name="connsiteX16" fmla="*/ 0 w 8736746"/>
              <a:gd name="connsiteY16" fmla="*/ 4779469 h 6185647"/>
              <a:gd name="connsiteX17" fmla="*/ 23052 w 8736746"/>
              <a:gd name="connsiteY17" fmla="*/ 4925466 h 6185647"/>
              <a:gd name="connsiteX18" fmla="*/ 15368 w 8736746"/>
              <a:gd name="connsiteY18" fmla="*/ 5417244 h 6185647"/>
              <a:gd name="connsiteX19" fmla="*/ 15368 w 8736746"/>
              <a:gd name="connsiteY19" fmla="*/ 5824498 h 6185647"/>
              <a:gd name="connsiteX20" fmla="*/ 23052 w 8736746"/>
              <a:gd name="connsiteY20" fmla="*/ 6039651 h 6185647"/>
              <a:gd name="connsiteX21" fmla="*/ 23052 w 8736746"/>
              <a:gd name="connsiteY21" fmla="*/ 6170279 h 6185647"/>
              <a:gd name="connsiteX22" fmla="*/ 968188 w 8736746"/>
              <a:gd name="connsiteY22" fmla="*/ 6170279 h 6185647"/>
              <a:gd name="connsiteX23" fmla="*/ 1728907 w 8736746"/>
              <a:gd name="connsiteY23" fmla="*/ 6154911 h 6185647"/>
              <a:gd name="connsiteX24" fmla="*/ 1967113 w 8736746"/>
              <a:gd name="connsiteY24" fmla="*/ 6162595 h 6185647"/>
              <a:gd name="connsiteX25" fmla="*/ 2159213 w 8736746"/>
              <a:gd name="connsiteY25" fmla="*/ 6170279 h 6185647"/>
              <a:gd name="connsiteX26" fmla="*/ 2451207 w 8736746"/>
              <a:gd name="connsiteY26" fmla="*/ 6177963 h 6185647"/>
              <a:gd name="connsiteX27" fmla="*/ 3096665 w 8736746"/>
              <a:gd name="connsiteY27" fmla="*/ 6177963 h 6185647"/>
              <a:gd name="connsiteX28" fmla="*/ 3811281 w 8736746"/>
              <a:gd name="connsiteY28" fmla="*/ 6185647 h 6185647"/>
              <a:gd name="connsiteX29" fmla="*/ 4633472 w 8736746"/>
              <a:gd name="connsiteY29" fmla="*/ 6185647 h 6185647"/>
              <a:gd name="connsiteX30" fmla="*/ 5125250 w 8736746"/>
              <a:gd name="connsiteY30" fmla="*/ 6170279 h 6185647"/>
              <a:gd name="connsiteX31" fmla="*/ 5593976 w 8736746"/>
              <a:gd name="connsiteY31" fmla="*/ 6177963 h 6185647"/>
              <a:gd name="connsiteX32" fmla="*/ 6070386 w 8736746"/>
              <a:gd name="connsiteY32" fmla="*/ 6177963 h 6185647"/>
              <a:gd name="connsiteX33" fmla="*/ 6715845 w 8736746"/>
              <a:gd name="connsiteY33" fmla="*/ 6185647 h 6185647"/>
              <a:gd name="connsiteX34" fmla="*/ 7499617 w 8736746"/>
              <a:gd name="connsiteY34" fmla="*/ 6177963 h 6185647"/>
              <a:gd name="connsiteX35" fmla="*/ 7860766 w 8736746"/>
              <a:gd name="connsiteY35" fmla="*/ 6154911 h 6185647"/>
              <a:gd name="connsiteX36" fmla="*/ 8329492 w 8736746"/>
              <a:gd name="connsiteY36" fmla="*/ 6170279 h 6185647"/>
              <a:gd name="connsiteX37" fmla="*/ 8706010 w 8736746"/>
              <a:gd name="connsiteY37" fmla="*/ 6177963 h 6185647"/>
              <a:gd name="connsiteX38" fmla="*/ 8721378 w 8736746"/>
              <a:gd name="connsiteY38" fmla="*/ 3949594 h 6185647"/>
              <a:gd name="connsiteX39" fmla="*/ 8721378 w 8736746"/>
              <a:gd name="connsiteY39" fmla="*/ 2289842 h 6185647"/>
              <a:gd name="connsiteX40" fmla="*/ 8736746 w 8736746"/>
              <a:gd name="connsiteY40" fmla="*/ 1629016 h 6185647"/>
              <a:gd name="connsiteX41" fmla="*/ 8713694 w 8736746"/>
              <a:gd name="connsiteY41" fmla="*/ 1198710 h 6185647"/>
              <a:gd name="connsiteX42" fmla="*/ 8729062 w 8736746"/>
              <a:gd name="connsiteY42" fmla="*/ 714616 h 6185647"/>
              <a:gd name="connsiteX43" fmla="*/ 8721378 w 8736746"/>
              <a:gd name="connsiteY43" fmla="*/ 30737 h 6185647"/>
              <a:gd name="connsiteX44" fmla="*/ 8398649 w 8736746"/>
              <a:gd name="connsiteY44" fmla="*/ 7684 h 6185647"/>
              <a:gd name="connsiteX45" fmla="*/ 7699402 w 8736746"/>
              <a:gd name="connsiteY45" fmla="*/ 15368 h 6185647"/>
              <a:gd name="connsiteX46" fmla="*/ 7130783 w 8736746"/>
              <a:gd name="connsiteY46" fmla="*/ 15368 h 6185647"/>
              <a:gd name="connsiteX47" fmla="*/ 6316276 w 8736746"/>
              <a:gd name="connsiteY47" fmla="*/ 0 h 6185647"/>
              <a:gd name="connsiteX48" fmla="*/ 6062702 w 8736746"/>
              <a:gd name="connsiteY48" fmla="*/ 30737 h 6185647"/>
              <a:gd name="connsiteX49" fmla="*/ 5447980 w 8736746"/>
              <a:gd name="connsiteY49" fmla="*/ 23053 h 6185647"/>
              <a:gd name="connsiteX50" fmla="*/ 4917781 w 8736746"/>
              <a:gd name="connsiteY50" fmla="*/ 23053 h 6185647"/>
              <a:gd name="connsiteX51" fmla="*/ 4502844 w 8736746"/>
              <a:gd name="connsiteY51" fmla="*/ 7684 h 6185647"/>
              <a:gd name="connsiteX52" fmla="*/ 3888121 w 8736746"/>
              <a:gd name="connsiteY52" fmla="*/ 15368 h 6185647"/>
              <a:gd name="connsiteX53" fmla="*/ 3573076 w 8736746"/>
              <a:gd name="connsiteY53" fmla="*/ 30737 h 6185647"/>
              <a:gd name="connsiteX54" fmla="*/ 3219610 w 8736746"/>
              <a:gd name="connsiteY54" fmla="*/ 23053 h 6185647"/>
              <a:gd name="connsiteX55" fmla="*/ 2574151 w 8736746"/>
              <a:gd name="connsiteY55" fmla="*/ 30737 h 6185647"/>
              <a:gd name="connsiteX56" fmla="*/ 2243738 w 8736746"/>
              <a:gd name="connsiteY56" fmla="*/ 15368 h 6185647"/>
              <a:gd name="connsiteX57" fmla="*/ 1598279 w 8736746"/>
              <a:gd name="connsiteY57" fmla="*/ 23053 h 6185647"/>
              <a:gd name="connsiteX58" fmla="*/ 706931 w 8736746"/>
              <a:gd name="connsiteY58" fmla="*/ 30737 h 6185647"/>
              <a:gd name="connsiteX59" fmla="*/ 40946 w 8736746"/>
              <a:gd name="connsiteY59" fmla="*/ 35842 h 6185647"/>
              <a:gd name="connsiteX0" fmla="*/ 25578 w 8721378"/>
              <a:gd name="connsiteY0" fmla="*/ 35842 h 6185647"/>
              <a:gd name="connsiteX1" fmla="*/ 28156 w 8721378"/>
              <a:gd name="connsiteY1" fmla="*/ 331032 h 6185647"/>
              <a:gd name="connsiteX2" fmla="*/ 39038 w 8721378"/>
              <a:gd name="connsiteY2" fmla="*/ 593578 h 6185647"/>
              <a:gd name="connsiteX3" fmla="*/ 42235 w 8721378"/>
              <a:gd name="connsiteY3" fmla="*/ 801666 h 6185647"/>
              <a:gd name="connsiteX4" fmla="*/ 28775 w 8721378"/>
              <a:gd name="connsiteY4" fmla="*/ 1001397 h 6185647"/>
              <a:gd name="connsiteX5" fmla="*/ 17276 w 8721378"/>
              <a:gd name="connsiteY5" fmla="*/ 1481623 h 6185647"/>
              <a:gd name="connsiteX6" fmla="*/ 14079 w 8721378"/>
              <a:gd name="connsiteY6" fmla="*/ 1958086 h 6185647"/>
              <a:gd name="connsiteX7" fmla="*/ 10209 w 8721378"/>
              <a:gd name="connsiteY7" fmla="*/ 2178398 h 6185647"/>
              <a:gd name="connsiteX8" fmla="*/ 19183 w 8721378"/>
              <a:gd name="connsiteY8" fmla="*/ 2523507 h 6185647"/>
              <a:gd name="connsiteX9" fmla="*/ 26867 w 8721378"/>
              <a:gd name="connsiteY9" fmla="*/ 3016575 h 6185647"/>
              <a:gd name="connsiteX10" fmla="*/ 14079 w 8721378"/>
              <a:gd name="connsiteY10" fmla="*/ 3485248 h 6185647"/>
              <a:gd name="connsiteX11" fmla="*/ 7684 w 8721378"/>
              <a:gd name="connsiteY11" fmla="*/ 3803597 h 6185647"/>
              <a:gd name="connsiteX12" fmla="*/ 7012 w 8721378"/>
              <a:gd name="connsiteY12" fmla="*/ 4027052 h 6185647"/>
              <a:gd name="connsiteX13" fmla="*/ 1907 w 8721378"/>
              <a:gd name="connsiteY13" fmla="*/ 4242769 h 6185647"/>
              <a:gd name="connsiteX14" fmla="*/ 6394 w 8721378"/>
              <a:gd name="connsiteY14" fmla="*/ 4427804 h 6185647"/>
              <a:gd name="connsiteX15" fmla="*/ 15986 w 8721378"/>
              <a:gd name="connsiteY15" fmla="*/ 4625063 h 6185647"/>
              <a:gd name="connsiteX16" fmla="*/ 138097 w 8721378"/>
              <a:gd name="connsiteY16" fmla="*/ 4808244 h 6185647"/>
              <a:gd name="connsiteX17" fmla="*/ 7684 w 8721378"/>
              <a:gd name="connsiteY17" fmla="*/ 4925466 h 6185647"/>
              <a:gd name="connsiteX18" fmla="*/ 0 w 8721378"/>
              <a:gd name="connsiteY18" fmla="*/ 5417244 h 6185647"/>
              <a:gd name="connsiteX19" fmla="*/ 0 w 8721378"/>
              <a:gd name="connsiteY19" fmla="*/ 5824498 h 6185647"/>
              <a:gd name="connsiteX20" fmla="*/ 7684 w 8721378"/>
              <a:gd name="connsiteY20" fmla="*/ 6039651 h 6185647"/>
              <a:gd name="connsiteX21" fmla="*/ 7684 w 8721378"/>
              <a:gd name="connsiteY21" fmla="*/ 6170279 h 6185647"/>
              <a:gd name="connsiteX22" fmla="*/ 952820 w 8721378"/>
              <a:gd name="connsiteY22" fmla="*/ 6170279 h 6185647"/>
              <a:gd name="connsiteX23" fmla="*/ 1713539 w 8721378"/>
              <a:gd name="connsiteY23" fmla="*/ 6154911 h 6185647"/>
              <a:gd name="connsiteX24" fmla="*/ 1951745 w 8721378"/>
              <a:gd name="connsiteY24" fmla="*/ 6162595 h 6185647"/>
              <a:gd name="connsiteX25" fmla="*/ 2143845 w 8721378"/>
              <a:gd name="connsiteY25" fmla="*/ 6170279 h 6185647"/>
              <a:gd name="connsiteX26" fmla="*/ 2435839 w 8721378"/>
              <a:gd name="connsiteY26" fmla="*/ 6177963 h 6185647"/>
              <a:gd name="connsiteX27" fmla="*/ 3081297 w 8721378"/>
              <a:gd name="connsiteY27" fmla="*/ 6177963 h 6185647"/>
              <a:gd name="connsiteX28" fmla="*/ 3795913 w 8721378"/>
              <a:gd name="connsiteY28" fmla="*/ 6185647 h 6185647"/>
              <a:gd name="connsiteX29" fmla="*/ 4618104 w 8721378"/>
              <a:gd name="connsiteY29" fmla="*/ 6185647 h 6185647"/>
              <a:gd name="connsiteX30" fmla="*/ 5109882 w 8721378"/>
              <a:gd name="connsiteY30" fmla="*/ 6170279 h 6185647"/>
              <a:gd name="connsiteX31" fmla="*/ 5578608 w 8721378"/>
              <a:gd name="connsiteY31" fmla="*/ 6177963 h 6185647"/>
              <a:gd name="connsiteX32" fmla="*/ 6055018 w 8721378"/>
              <a:gd name="connsiteY32" fmla="*/ 6177963 h 6185647"/>
              <a:gd name="connsiteX33" fmla="*/ 6700477 w 8721378"/>
              <a:gd name="connsiteY33" fmla="*/ 6185647 h 6185647"/>
              <a:gd name="connsiteX34" fmla="*/ 7484249 w 8721378"/>
              <a:gd name="connsiteY34" fmla="*/ 6177963 h 6185647"/>
              <a:gd name="connsiteX35" fmla="*/ 7845398 w 8721378"/>
              <a:gd name="connsiteY35" fmla="*/ 6154911 h 6185647"/>
              <a:gd name="connsiteX36" fmla="*/ 8314124 w 8721378"/>
              <a:gd name="connsiteY36" fmla="*/ 6170279 h 6185647"/>
              <a:gd name="connsiteX37" fmla="*/ 8690642 w 8721378"/>
              <a:gd name="connsiteY37" fmla="*/ 6177963 h 6185647"/>
              <a:gd name="connsiteX38" fmla="*/ 8706010 w 8721378"/>
              <a:gd name="connsiteY38" fmla="*/ 3949594 h 6185647"/>
              <a:gd name="connsiteX39" fmla="*/ 8706010 w 8721378"/>
              <a:gd name="connsiteY39" fmla="*/ 2289842 h 6185647"/>
              <a:gd name="connsiteX40" fmla="*/ 8721378 w 8721378"/>
              <a:gd name="connsiteY40" fmla="*/ 1629016 h 6185647"/>
              <a:gd name="connsiteX41" fmla="*/ 8698326 w 8721378"/>
              <a:gd name="connsiteY41" fmla="*/ 1198710 h 6185647"/>
              <a:gd name="connsiteX42" fmla="*/ 8713694 w 8721378"/>
              <a:gd name="connsiteY42" fmla="*/ 714616 h 6185647"/>
              <a:gd name="connsiteX43" fmla="*/ 8706010 w 8721378"/>
              <a:gd name="connsiteY43" fmla="*/ 30737 h 6185647"/>
              <a:gd name="connsiteX44" fmla="*/ 8383281 w 8721378"/>
              <a:gd name="connsiteY44" fmla="*/ 7684 h 6185647"/>
              <a:gd name="connsiteX45" fmla="*/ 7684034 w 8721378"/>
              <a:gd name="connsiteY45" fmla="*/ 15368 h 6185647"/>
              <a:gd name="connsiteX46" fmla="*/ 7115415 w 8721378"/>
              <a:gd name="connsiteY46" fmla="*/ 15368 h 6185647"/>
              <a:gd name="connsiteX47" fmla="*/ 6300908 w 8721378"/>
              <a:gd name="connsiteY47" fmla="*/ 0 h 6185647"/>
              <a:gd name="connsiteX48" fmla="*/ 6047334 w 8721378"/>
              <a:gd name="connsiteY48" fmla="*/ 30737 h 6185647"/>
              <a:gd name="connsiteX49" fmla="*/ 5432612 w 8721378"/>
              <a:gd name="connsiteY49" fmla="*/ 23053 h 6185647"/>
              <a:gd name="connsiteX50" fmla="*/ 4902413 w 8721378"/>
              <a:gd name="connsiteY50" fmla="*/ 23053 h 6185647"/>
              <a:gd name="connsiteX51" fmla="*/ 4487476 w 8721378"/>
              <a:gd name="connsiteY51" fmla="*/ 7684 h 6185647"/>
              <a:gd name="connsiteX52" fmla="*/ 3872753 w 8721378"/>
              <a:gd name="connsiteY52" fmla="*/ 15368 h 6185647"/>
              <a:gd name="connsiteX53" fmla="*/ 3557708 w 8721378"/>
              <a:gd name="connsiteY53" fmla="*/ 30737 h 6185647"/>
              <a:gd name="connsiteX54" fmla="*/ 3204242 w 8721378"/>
              <a:gd name="connsiteY54" fmla="*/ 23053 h 6185647"/>
              <a:gd name="connsiteX55" fmla="*/ 2558783 w 8721378"/>
              <a:gd name="connsiteY55" fmla="*/ 30737 h 6185647"/>
              <a:gd name="connsiteX56" fmla="*/ 2228370 w 8721378"/>
              <a:gd name="connsiteY56" fmla="*/ 15368 h 6185647"/>
              <a:gd name="connsiteX57" fmla="*/ 1582911 w 8721378"/>
              <a:gd name="connsiteY57" fmla="*/ 23053 h 6185647"/>
              <a:gd name="connsiteX58" fmla="*/ 691563 w 8721378"/>
              <a:gd name="connsiteY58" fmla="*/ 30737 h 6185647"/>
              <a:gd name="connsiteX59" fmla="*/ 25578 w 8721378"/>
              <a:gd name="connsiteY59" fmla="*/ 35842 h 6185647"/>
              <a:gd name="connsiteX0" fmla="*/ 25578 w 8721378"/>
              <a:gd name="connsiteY0" fmla="*/ 35842 h 6185647"/>
              <a:gd name="connsiteX1" fmla="*/ 28156 w 8721378"/>
              <a:gd name="connsiteY1" fmla="*/ 331032 h 6185647"/>
              <a:gd name="connsiteX2" fmla="*/ 39038 w 8721378"/>
              <a:gd name="connsiteY2" fmla="*/ 593578 h 6185647"/>
              <a:gd name="connsiteX3" fmla="*/ 42235 w 8721378"/>
              <a:gd name="connsiteY3" fmla="*/ 801666 h 6185647"/>
              <a:gd name="connsiteX4" fmla="*/ 28775 w 8721378"/>
              <a:gd name="connsiteY4" fmla="*/ 1001397 h 6185647"/>
              <a:gd name="connsiteX5" fmla="*/ 17276 w 8721378"/>
              <a:gd name="connsiteY5" fmla="*/ 1481623 h 6185647"/>
              <a:gd name="connsiteX6" fmla="*/ 14079 w 8721378"/>
              <a:gd name="connsiteY6" fmla="*/ 1958086 h 6185647"/>
              <a:gd name="connsiteX7" fmla="*/ 10209 w 8721378"/>
              <a:gd name="connsiteY7" fmla="*/ 2178398 h 6185647"/>
              <a:gd name="connsiteX8" fmla="*/ 19183 w 8721378"/>
              <a:gd name="connsiteY8" fmla="*/ 2523507 h 6185647"/>
              <a:gd name="connsiteX9" fmla="*/ 26867 w 8721378"/>
              <a:gd name="connsiteY9" fmla="*/ 3016575 h 6185647"/>
              <a:gd name="connsiteX10" fmla="*/ 14079 w 8721378"/>
              <a:gd name="connsiteY10" fmla="*/ 3485248 h 6185647"/>
              <a:gd name="connsiteX11" fmla="*/ 7684 w 8721378"/>
              <a:gd name="connsiteY11" fmla="*/ 3803597 h 6185647"/>
              <a:gd name="connsiteX12" fmla="*/ 7012 w 8721378"/>
              <a:gd name="connsiteY12" fmla="*/ 4027052 h 6185647"/>
              <a:gd name="connsiteX13" fmla="*/ 1907 w 8721378"/>
              <a:gd name="connsiteY13" fmla="*/ 4242769 h 6185647"/>
              <a:gd name="connsiteX14" fmla="*/ 6394 w 8721378"/>
              <a:gd name="connsiteY14" fmla="*/ 4427804 h 6185647"/>
              <a:gd name="connsiteX15" fmla="*/ 15986 w 8721378"/>
              <a:gd name="connsiteY15" fmla="*/ 4625063 h 6185647"/>
              <a:gd name="connsiteX16" fmla="*/ 16604 w 8721378"/>
              <a:gd name="connsiteY16" fmla="*/ 4805047 h 6185647"/>
              <a:gd name="connsiteX17" fmla="*/ 7684 w 8721378"/>
              <a:gd name="connsiteY17" fmla="*/ 4925466 h 6185647"/>
              <a:gd name="connsiteX18" fmla="*/ 0 w 8721378"/>
              <a:gd name="connsiteY18" fmla="*/ 5417244 h 6185647"/>
              <a:gd name="connsiteX19" fmla="*/ 0 w 8721378"/>
              <a:gd name="connsiteY19" fmla="*/ 5824498 h 6185647"/>
              <a:gd name="connsiteX20" fmla="*/ 7684 w 8721378"/>
              <a:gd name="connsiteY20" fmla="*/ 6039651 h 6185647"/>
              <a:gd name="connsiteX21" fmla="*/ 7684 w 8721378"/>
              <a:gd name="connsiteY21" fmla="*/ 6170279 h 6185647"/>
              <a:gd name="connsiteX22" fmla="*/ 952820 w 8721378"/>
              <a:gd name="connsiteY22" fmla="*/ 6170279 h 6185647"/>
              <a:gd name="connsiteX23" fmla="*/ 1713539 w 8721378"/>
              <a:gd name="connsiteY23" fmla="*/ 6154911 h 6185647"/>
              <a:gd name="connsiteX24" fmla="*/ 1951745 w 8721378"/>
              <a:gd name="connsiteY24" fmla="*/ 6162595 h 6185647"/>
              <a:gd name="connsiteX25" fmla="*/ 2143845 w 8721378"/>
              <a:gd name="connsiteY25" fmla="*/ 6170279 h 6185647"/>
              <a:gd name="connsiteX26" fmla="*/ 2435839 w 8721378"/>
              <a:gd name="connsiteY26" fmla="*/ 6177963 h 6185647"/>
              <a:gd name="connsiteX27" fmla="*/ 3081297 w 8721378"/>
              <a:gd name="connsiteY27" fmla="*/ 6177963 h 6185647"/>
              <a:gd name="connsiteX28" fmla="*/ 3795913 w 8721378"/>
              <a:gd name="connsiteY28" fmla="*/ 6185647 h 6185647"/>
              <a:gd name="connsiteX29" fmla="*/ 4618104 w 8721378"/>
              <a:gd name="connsiteY29" fmla="*/ 6185647 h 6185647"/>
              <a:gd name="connsiteX30" fmla="*/ 5109882 w 8721378"/>
              <a:gd name="connsiteY30" fmla="*/ 6170279 h 6185647"/>
              <a:gd name="connsiteX31" fmla="*/ 5578608 w 8721378"/>
              <a:gd name="connsiteY31" fmla="*/ 6177963 h 6185647"/>
              <a:gd name="connsiteX32" fmla="*/ 6055018 w 8721378"/>
              <a:gd name="connsiteY32" fmla="*/ 6177963 h 6185647"/>
              <a:gd name="connsiteX33" fmla="*/ 6700477 w 8721378"/>
              <a:gd name="connsiteY33" fmla="*/ 6185647 h 6185647"/>
              <a:gd name="connsiteX34" fmla="*/ 7484249 w 8721378"/>
              <a:gd name="connsiteY34" fmla="*/ 6177963 h 6185647"/>
              <a:gd name="connsiteX35" fmla="*/ 7845398 w 8721378"/>
              <a:gd name="connsiteY35" fmla="*/ 6154911 h 6185647"/>
              <a:gd name="connsiteX36" fmla="*/ 8314124 w 8721378"/>
              <a:gd name="connsiteY36" fmla="*/ 6170279 h 6185647"/>
              <a:gd name="connsiteX37" fmla="*/ 8690642 w 8721378"/>
              <a:gd name="connsiteY37" fmla="*/ 6177963 h 6185647"/>
              <a:gd name="connsiteX38" fmla="*/ 8706010 w 8721378"/>
              <a:gd name="connsiteY38" fmla="*/ 3949594 h 6185647"/>
              <a:gd name="connsiteX39" fmla="*/ 8706010 w 8721378"/>
              <a:gd name="connsiteY39" fmla="*/ 2289842 h 6185647"/>
              <a:gd name="connsiteX40" fmla="*/ 8721378 w 8721378"/>
              <a:gd name="connsiteY40" fmla="*/ 1629016 h 6185647"/>
              <a:gd name="connsiteX41" fmla="*/ 8698326 w 8721378"/>
              <a:gd name="connsiteY41" fmla="*/ 1198710 h 6185647"/>
              <a:gd name="connsiteX42" fmla="*/ 8713694 w 8721378"/>
              <a:gd name="connsiteY42" fmla="*/ 714616 h 6185647"/>
              <a:gd name="connsiteX43" fmla="*/ 8706010 w 8721378"/>
              <a:gd name="connsiteY43" fmla="*/ 30737 h 6185647"/>
              <a:gd name="connsiteX44" fmla="*/ 8383281 w 8721378"/>
              <a:gd name="connsiteY44" fmla="*/ 7684 h 6185647"/>
              <a:gd name="connsiteX45" fmla="*/ 7684034 w 8721378"/>
              <a:gd name="connsiteY45" fmla="*/ 15368 h 6185647"/>
              <a:gd name="connsiteX46" fmla="*/ 7115415 w 8721378"/>
              <a:gd name="connsiteY46" fmla="*/ 15368 h 6185647"/>
              <a:gd name="connsiteX47" fmla="*/ 6300908 w 8721378"/>
              <a:gd name="connsiteY47" fmla="*/ 0 h 6185647"/>
              <a:gd name="connsiteX48" fmla="*/ 6047334 w 8721378"/>
              <a:gd name="connsiteY48" fmla="*/ 30737 h 6185647"/>
              <a:gd name="connsiteX49" fmla="*/ 5432612 w 8721378"/>
              <a:gd name="connsiteY49" fmla="*/ 23053 h 6185647"/>
              <a:gd name="connsiteX50" fmla="*/ 4902413 w 8721378"/>
              <a:gd name="connsiteY50" fmla="*/ 23053 h 6185647"/>
              <a:gd name="connsiteX51" fmla="*/ 4487476 w 8721378"/>
              <a:gd name="connsiteY51" fmla="*/ 7684 h 6185647"/>
              <a:gd name="connsiteX52" fmla="*/ 3872753 w 8721378"/>
              <a:gd name="connsiteY52" fmla="*/ 15368 h 6185647"/>
              <a:gd name="connsiteX53" fmla="*/ 3557708 w 8721378"/>
              <a:gd name="connsiteY53" fmla="*/ 30737 h 6185647"/>
              <a:gd name="connsiteX54" fmla="*/ 3204242 w 8721378"/>
              <a:gd name="connsiteY54" fmla="*/ 23053 h 6185647"/>
              <a:gd name="connsiteX55" fmla="*/ 2558783 w 8721378"/>
              <a:gd name="connsiteY55" fmla="*/ 30737 h 6185647"/>
              <a:gd name="connsiteX56" fmla="*/ 2228370 w 8721378"/>
              <a:gd name="connsiteY56" fmla="*/ 15368 h 6185647"/>
              <a:gd name="connsiteX57" fmla="*/ 1582911 w 8721378"/>
              <a:gd name="connsiteY57" fmla="*/ 23053 h 6185647"/>
              <a:gd name="connsiteX58" fmla="*/ 691563 w 8721378"/>
              <a:gd name="connsiteY58" fmla="*/ 30737 h 6185647"/>
              <a:gd name="connsiteX59" fmla="*/ 25578 w 8721378"/>
              <a:gd name="connsiteY59" fmla="*/ 35842 h 6185647"/>
              <a:gd name="connsiteX0" fmla="*/ 25578 w 8721378"/>
              <a:gd name="connsiteY0" fmla="*/ 35842 h 6185647"/>
              <a:gd name="connsiteX1" fmla="*/ 28156 w 8721378"/>
              <a:gd name="connsiteY1" fmla="*/ 331032 h 6185647"/>
              <a:gd name="connsiteX2" fmla="*/ 39038 w 8721378"/>
              <a:gd name="connsiteY2" fmla="*/ 593578 h 6185647"/>
              <a:gd name="connsiteX3" fmla="*/ 42235 w 8721378"/>
              <a:gd name="connsiteY3" fmla="*/ 801666 h 6185647"/>
              <a:gd name="connsiteX4" fmla="*/ 28775 w 8721378"/>
              <a:gd name="connsiteY4" fmla="*/ 1001397 h 6185647"/>
              <a:gd name="connsiteX5" fmla="*/ 17276 w 8721378"/>
              <a:gd name="connsiteY5" fmla="*/ 1481623 h 6185647"/>
              <a:gd name="connsiteX6" fmla="*/ 14079 w 8721378"/>
              <a:gd name="connsiteY6" fmla="*/ 1958086 h 6185647"/>
              <a:gd name="connsiteX7" fmla="*/ 10209 w 8721378"/>
              <a:gd name="connsiteY7" fmla="*/ 2178398 h 6185647"/>
              <a:gd name="connsiteX8" fmla="*/ 19183 w 8721378"/>
              <a:gd name="connsiteY8" fmla="*/ 2523507 h 6185647"/>
              <a:gd name="connsiteX9" fmla="*/ 26867 w 8721378"/>
              <a:gd name="connsiteY9" fmla="*/ 3016575 h 6185647"/>
              <a:gd name="connsiteX10" fmla="*/ 14079 w 8721378"/>
              <a:gd name="connsiteY10" fmla="*/ 3485248 h 6185647"/>
              <a:gd name="connsiteX11" fmla="*/ 7684 w 8721378"/>
              <a:gd name="connsiteY11" fmla="*/ 3803597 h 6185647"/>
              <a:gd name="connsiteX12" fmla="*/ 7012 w 8721378"/>
              <a:gd name="connsiteY12" fmla="*/ 4027052 h 6185647"/>
              <a:gd name="connsiteX13" fmla="*/ 1907 w 8721378"/>
              <a:gd name="connsiteY13" fmla="*/ 4242769 h 6185647"/>
              <a:gd name="connsiteX14" fmla="*/ 6394 w 8721378"/>
              <a:gd name="connsiteY14" fmla="*/ 4427804 h 6185647"/>
              <a:gd name="connsiteX15" fmla="*/ 15986 w 8721378"/>
              <a:gd name="connsiteY15" fmla="*/ 4625063 h 6185647"/>
              <a:gd name="connsiteX16" fmla="*/ 16604 w 8721378"/>
              <a:gd name="connsiteY16" fmla="*/ 4805047 h 6185647"/>
              <a:gd name="connsiteX17" fmla="*/ 161150 w 8721378"/>
              <a:gd name="connsiteY17" fmla="*/ 5002199 h 6185647"/>
              <a:gd name="connsiteX18" fmla="*/ 0 w 8721378"/>
              <a:gd name="connsiteY18" fmla="*/ 5417244 h 6185647"/>
              <a:gd name="connsiteX19" fmla="*/ 0 w 8721378"/>
              <a:gd name="connsiteY19" fmla="*/ 5824498 h 6185647"/>
              <a:gd name="connsiteX20" fmla="*/ 7684 w 8721378"/>
              <a:gd name="connsiteY20" fmla="*/ 6039651 h 6185647"/>
              <a:gd name="connsiteX21" fmla="*/ 7684 w 8721378"/>
              <a:gd name="connsiteY21" fmla="*/ 6170279 h 6185647"/>
              <a:gd name="connsiteX22" fmla="*/ 952820 w 8721378"/>
              <a:gd name="connsiteY22" fmla="*/ 6170279 h 6185647"/>
              <a:gd name="connsiteX23" fmla="*/ 1713539 w 8721378"/>
              <a:gd name="connsiteY23" fmla="*/ 6154911 h 6185647"/>
              <a:gd name="connsiteX24" fmla="*/ 1951745 w 8721378"/>
              <a:gd name="connsiteY24" fmla="*/ 6162595 h 6185647"/>
              <a:gd name="connsiteX25" fmla="*/ 2143845 w 8721378"/>
              <a:gd name="connsiteY25" fmla="*/ 6170279 h 6185647"/>
              <a:gd name="connsiteX26" fmla="*/ 2435839 w 8721378"/>
              <a:gd name="connsiteY26" fmla="*/ 6177963 h 6185647"/>
              <a:gd name="connsiteX27" fmla="*/ 3081297 w 8721378"/>
              <a:gd name="connsiteY27" fmla="*/ 6177963 h 6185647"/>
              <a:gd name="connsiteX28" fmla="*/ 3795913 w 8721378"/>
              <a:gd name="connsiteY28" fmla="*/ 6185647 h 6185647"/>
              <a:gd name="connsiteX29" fmla="*/ 4618104 w 8721378"/>
              <a:gd name="connsiteY29" fmla="*/ 6185647 h 6185647"/>
              <a:gd name="connsiteX30" fmla="*/ 5109882 w 8721378"/>
              <a:gd name="connsiteY30" fmla="*/ 6170279 h 6185647"/>
              <a:gd name="connsiteX31" fmla="*/ 5578608 w 8721378"/>
              <a:gd name="connsiteY31" fmla="*/ 6177963 h 6185647"/>
              <a:gd name="connsiteX32" fmla="*/ 6055018 w 8721378"/>
              <a:gd name="connsiteY32" fmla="*/ 6177963 h 6185647"/>
              <a:gd name="connsiteX33" fmla="*/ 6700477 w 8721378"/>
              <a:gd name="connsiteY33" fmla="*/ 6185647 h 6185647"/>
              <a:gd name="connsiteX34" fmla="*/ 7484249 w 8721378"/>
              <a:gd name="connsiteY34" fmla="*/ 6177963 h 6185647"/>
              <a:gd name="connsiteX35" fmla="*/ 7845398 w 8721378"/>
              <a:gd name="connsiteY35" fmla="*/ 6154911 h 6185647"/>
              <a:gd name="connsiteX36" fmla="*/ 8314124 w 8721378"/>
              <a:gd name="connsiteY36" fmla="*/ 6170279 h 6185647"/>
              <a:gd name="connsiteX37" fmla="*/ 8690642 w 8721378"/>
              <a:gd name="connsiteY37" fmla="*/ 6177963 h 6185647"/>
              <a:gd name="connsiteX38" fmla="*/ 8706010 w 8721378"/>
              <a:gd name="connsiteY38" fmla="*/ 3949594 h 6185647"/>
              <a:gd name="connsiteX39" fmla="*/ 8706010 w 8721378"/>
              <a:gd name="connsiteY39" fmla="*/ 2289842 h 6185647"/>
              <a:gd name="connsiteX40" fmla="*/ 8721378 w 8721378"/>
              <a:gd name="connsiteY40" fmla="*/ 1629016 h 6185647"/>
              <a:gd name="connsiteX41" fmla="*/ 8698326 w 8721378"/>
              <a:gd name="connsiteY41" fmla="*/ 1198710 h 6185647"/>
              <a:gd name="connsiteX42" fmla="*/ 8713694 w 8721378"/>
              <a:gd name="connsiteY42" fmla="*/ 714616 h 6185647"/>
              <a:gd name="connsiteX43" fmla="*/ 8706010 w 8721378"/>
              <a:gd name="connsiteY43" fmla="*/ 30737 h 6185647"/>
              <a:gd name="connsiteX44" fmla="*/ 8383281 w 8721378"/>
              <a:gd name="connsiteY44" fmla="*/ 7684 h 6185647"/>
              <a:gd name="connsiteX45" fmla="*/ 7684034 w 8721378"/>
              <a:gd name="connsiteY45" fmla="*/ 15368 h 6185647"/>
              <a:gd name="connsiteX46" fmla="*/ 7115415 w 8721378"/>
              <a:gd name="connsiteY46" fmla="*/ 15368 h 6185647"/>
              <a:gd name="connsiteX47" fmla="*/ 6300908 w 8721378"/>
              <a:gd name="connsiteY47" fmla="*/ 0 h 6185647"/>
              <a:gd name="connsiteX48" fmla="*/ 6047334 w 8721378"/>
              <a:gd name="connsiteY48" fmla="*/ 30737 h 6185647"/>
              <a:gd name="connsiteX49" fmla="*/ 5432612 w 8721378"/>
              <a:gd name="connsiteY49" fmla="*/ 23053 h 6185647"/>
              <a:gd name="connsiteX50" fmla="*/ 4902413 w 8721378"/>
              <a:gd name="connsiteY50" fmla="*/ 23053 h 6185647"/>
              <a:gd name="connsiteX51" fmla="*/ 4487476 w 8721378"/>
              <a:gd name="connsiteY51" fmla="*/ 7684 h 6185647"/>
              <a:gd name="connsiteX52" fmla="*/ 3872753 w 8721378"/>
              <a:gd name="connsiteY52" fmla="*/ 15368 h 6185647"/>
              <a:gd name="connsiteX53" fmla="*/ 3557708 w 8721378"/>
              <a:gd name="connsiteY53" fmla="*/ 30737 h 6185647"/>
              <a:gd name="connsiteX54" fmla="*/ 3204242 w 8721378"/>
              <a:gd name="connsiteY54" fmla="*/ 23053 h 6185647"/>
              <a:gd name="connsiteX55" fmla="*/ 2558783 w 8721378"/>
              <a:gd name="connsiteY55" fmla="*/ 30737 h 6185647"/>
              <a:gd name="connsiteX56" fmla="*/ 2228370 w 8721378"/>
              <a:gd name="connsiteY56" fmla="*/ 15368 h 6185647"/>
              <a:gd name="connsiteX57" fmla="*/ 1582911 w 8721378"/>
              <a:gd name="connsiteY57" fmla="*/ 23053 h 6185647"/>
              <a:gd name="connsiteX58" fmla="*/ 691563 w 8721378"/>
              <a:gd name="connsiteY58" fmla="*/ 30737 h 6185647"/>
              <a:gd name="connsiteX59" fmla="*/ 25578 w 8721378"/>
              <a:gd name="connsiteY59" fmla="*/ 35842 h 6185647"/>
              <a:gd name="connsiteX0" fmla="*/ 25578 w 8721378"/>
              <a:gd name="connsiteY0" fmla="*/ 35842 h 6185647"/>
              <a:gd name="connsiteX1" fmla="*/ 28156 w 8721378"/>
              <a:gd name="connsiteY1" fmla="*/ 331032 h 6185647"/>
              <a:gd name="connsiteX2" fmla="*/ 39038 w 8721378"/>
              <a:gd name="connsiteY2" fmla="*/ 593578 h 6185647"/>
              <a:gd name="connsiteX3" fmla="*/ 42235 w 8721378"/>
              <a:gd name="connsiteY3" fmla="*/ 801666 h 6185647"/>
              <a:gd name="connsiteX4" fmla="*/ 28775 w 8721378"/>
              <a:gd name="connsiteY4" fmla="*/ 1001397 h 6185647"/>
              <a:gd name="connsiteX5" fmla="*/ 17276 w 8721378"/>
              <a:gd name="connsiteY5" fmla="*/ 1481623 h 6185647"/>
              <a:gd name="connsiteX6" fmla="*/ 14079 w 8721378"/>
              <a:gd name="connsiteY6" fmla="*/ 1958086 h 6185647"/>
              <a:gd name="connsiteX7" fmla="*/ 10209 w 8721378"/>
              <a:gd name="connsiteY7" fmla="*/ 2178398 h 6185647"/>
              <a:gd name="connsiteX8" fmla="*/ 19183 w 8721378"/>
              <a:gd name="connsiteY8" fmla="*/ 2523507 h 6185647"/>
              <a:gd name="connsiteX9" fmla="*/ 26867 w 8721378"/>
              <a:gd name="connsiteY9" fmla="*/ 3016575 h 6185647"/>
              <a:gd name="connsiteX10" fmla="*/ 14079 w 8721378"/>
              <a:gd name="connsiteY10" fmla="*/ 3485248 h 6185647"/>
              <a:gd name="connsiteX11" fmla="*/ 7684 w 8721378"/>
              <a:gd name="connsiteY11" fmla="*/ 3803597 h 6185647"/>
              <a:gd name="connsiteX12" fmla="*/ 7012 w 8721378"/>
              <a:gd name="connsiteY12" fmla="*/ 4027052 h 6185647"/>
              <a:gd name="connsiteX13" fmla="*/ 1907 w 8721378"/>
              <a:gd name="connsiteY13" fmla="*/ 4242769 h 6185647"/>
              <a:gd name="connsiteX14" fmla="*/ 6394 w 8721378"/>
              <a:gd name="connsiteY14" fmla="*/ 4427804 h 6185647"/>
              <a:gd name="connsiteX15" fmla="*/ 15986 w 8721378"/>
              <a:gd name="connsiteY15" fmla="*/ 4625063 h 6185647"/>
              <a:gd name="connsiteX16" fmla="*/ 16604 w 8721378"/>
              <a:gd name="connsiteY16" fmla="*/ 4805047 h 6185647"/>
              <a:gd name="connsiteX17" fmla="*/ 10882 w 8721378"/>
              <a:gd name="connsiteY17" fmla="*/ 5053354 h 6185647"/>
              <a:gd name="connsiteX18" fmla="*/ 0 w 8721378"/>
              <a:gd name="connsiteY18" fmla="*/ 5417244 h 6185647"/>
              <a:gd name="connsiteX19" fmla="*/ 0 w 8721378"/>
              <a:gd name="connsiteY19" fmla="*/ 5824498 h 6185647"/>
              <a:gd name="connsiteX20" fmla="*/ 7684 w 8721378"/>
              <a:gd name="connsiteY20" fmla="*/ 6039651 h 6185647"/>
              <a:gd name="connsiteX21" fmla="*/ 7684 w 8721378"/>
              <a:gd name="connsiteY21" fmla="*/ 6170279 h 6185647"/>
              <a:gd name="connsiteX22" fmla="*/ 952820 w 8721378"/>
              <a:gd name="connsiteY22" fmla="*/ 6170279 h 6185647"/>
              <a:gd name="connsiteX23" fmla="*/ 1713539 w 8721378"/>
              <a:gd name="connsiteY23" fmla="*/ 6154911 h 6185647"/>
              <a:gd name="connsiteX24" fmla="*/ 1951745 w 8721378"/>
              <a:gd name="connsiteY24" fmla="*/ 6162595 h 6185647"/>
              <a:gd name="connsiteX25" fmla="*/ 2143845 w 8721378"/>
              <a:gd name="connsiteY25" fmla="*/ 6170279 h 6185647"/>
              <a:gd name="connsiteX26" fmla="*/ 2435839 w 8721378"/>
              <a:gd name="connsiteY26" fmla="*/ 6177963 h 6185647"/>
              <a:gd name="connsiteX27" fmla="*/ 3081297 w 8721378"/>
              <a:gd name="connsiteY27" fmla="*/ 6177963 h 6185647"/>
              <a:gd name="connsiteX28" fmla="*/ 3795913 w 8721378"/>
              <a:gd name="connsiteY28" fmla="*/ 6185647 h 6185647"/>
              <a:gd name="connsiteX29" fmla="*/ 4618104 w 8721378"/>
              <a:gd name="connsiteY29" fmla="*/ 6185647 h 6185647"/>
              <a:gd name="connsiteX30" fmla="*/ 5109882 w 8721378"/>
              <a:gd name="connsiteY30" fmla="*/ 6170279 h 6185647"/>
              <a:gd name="connsiteX31" fmla="*/ 5578608 w 8721378"/>
              <a:gd name="connsiteY31" fmla="*/ 6177963 h 6185647"/>
              <a:gd name="connsiteX32" fmla="*/ 6055018 w 8721378"/>
              <a:gd name="connsiteY32" fmla="*/ 6177963 h 6185647"/>
              <a:gd name="connsiteX33" fmla="*/ 6700477 w 8721378"/>
              <a:gd name="connsiteY33" fmla="*/ 6185647 h 6185647"/>
              <a:gd name="connsiteX34" fmla="*/ 7484249 w 8721378"/>
              <a:gd name="connsiteY34" fmla="*/ 6177963 h 6185647"/>
              <a:gd name="connsiteX35" fmla="*/ 7845398 w 8721378"/>
              <a:gd name="connsiteY35" fmla="*/ 6154911 h 6185647"/>
              <a:gd name="connsiteX36" fmla="*/ 8314124 w 8721378"/>
              <a:gd name="connsiteY36" fmla="*/ 6170279 h 6185647"/>
              <a:gd name="connsiteX37" fmla="*/ 8690642 w 8721378"/>
              <a:gd name="connsiteY37" fmla="*/ 6177963 h 6185647"/>
              <a:gd name="connsiteX38" fmla="*/ 8706010 w 8721378"/>
              <a:gd name="connsiteY38" fmla="*/ 3949594 h 6185647"/>
              <a:gd name="connsiteX39" fmla="*/ 8706010 w 8721378"/>
              <a:gd name="connsiteY39" fmla="*/ 2289842 h 6185647"/>
              <a:gd name="connsiteX40" fmla="*/ 8721378 w 8721378"/>
              <a:gd name="connsiteY40" fmla="*/ 1629016 h 6185647"/>
              <a:gd name="connsiteX41" fmla="*/ 8698326 w 8721378"/>
              <a:gd name="connsiteY41" fmla="*/ 1198710 h 6185647"/>
              <a:gd name="connsiteX42" fmla="*/ 8713694 w 8721378"/>
              <a:gd name="connsiteY42" fmla="*/ 714616 h 6185647"/>
              <a:gd name="connsiteX43" fmla="*/ 8706010 w 8721378"/>
              <a:gd name="connsiteY43" fmla="*/ 30737 h 6185647"/>
              <a:gd name="connsiteX44" fmla="*/ 8383281 w 8721378"/>
              <a:gd name="connsiteY44" fmla="*/ 7684 h 6185647"/>
              <a:gd name="connsiteX45" fmla="*/ 7684034 w 8721378"/>
              <a:gd name="connsiteY45" fmla="*/ 15368 h 6185647"/>
              <a:gd name="connsiteX46" fmla="*/ 7115415 w 8721378"/>
              <a:gd name="connsiteY46" fmla="*/ 15368 h 6185647"/>
              <a:gd name="connsiteX47" fmla="*/ 6300908 w 8721378"/>
              <a:gd name="connsiteY47" fmla="*/ 0 h 6185647"/>
              <a:gd name="connsiteX48" fmla="*/ 6047334 w 8721378"/>
              <a:gd name="connsiteY48" fmla="*/ 30737 h 6185647"/>
              <a:gd name="connsiteX49" fmla="*/ 5432612 w 8721378"/>
              <a:gd name="connsiteY49" fmla="*/ 23053 h 6185647"/>
              <a:gd name="connsiteX50" fmla="*/ 4902413 w 8721378"/>
              <a:gd name="connsiteY50" fmla="*/ 23053 h 6185647"/>
              <a:gd name="connsiteX51" fmla="*/ 4487476 w 8721378"/>
              <a:gd name="connsiteY51" fmla="*/ 7684 h 6185647"/>
              <a:gd name="connsiteX52" fmla="*/ 3872753 w 8721378"/>
              <a:gd name="connsiteY52" fmla="*/ 15368 h 6185647"/>
              <a:gd name="connsiteX53" fmla="*/ 3557708 w 8721378"/>
              <a:gd name="connsiteY53" fmla="*/ 30737 h 6185647"/>
              <a:gd name="connsiteX54" fmla="*/ 3204242 w 8721378"/>
              <a:gd name="connsiteY54" fmla="*/ 23053 h 6185647"/>
              <a:gd name="connsiteX55" fmla="*/ 2558783 w 8721378"/>
              <a:gd name="connsiteY55" fmla="*/ 30737 h 6185647"/>
              <a:gd name="connsiteX56" fmla="*/ 2228370 w 8721378"/>
              <a:gd name="connsiteY56" fmla="*/ 15368 h 6185647"/>
              <a:gd name="connsiteX57" fmla="*/ 1582911 w 8721378"/>
              <a:gd name="connsiteY57" fmla="*/ 23053 h 6185647"/>
              <a:gd name="connsiteX58" fmla="*/ 691563 w 8721378"/>
              <a:gd name="connsiteY58" fmla="*/ 30737 h 6185647"/>
              <a:gd name="connsiteX59" fmla="*/ 25578 w 8721378"/>
              <a:gd name="connsiteY59" fmla="*/ 35842 h 6185647"/>
              <a:gd name="connsiteX0" fmla="*/ 25578 w 8721378"/>
              <a:gd name="connsiteY0" fmla="*/ 35842 h 6185647"/>
              <a:gd name="connsiteX1" fmla="*/ 28156 w 8721378"/>
              <a:gd name="connsiteY1" fmla="*/ 331032 h 6185647"/>
              <a:gd name="connsiteX2" fmla="*/ 39038 w 8721378"/>
              <a:gd name="connsiteY2" fmla="*/ 593578 h 6185647"/>
              <a:gd name="connsiteX3" fmla="*/ 42235 w 8721378"/>
              <a:gd name="connsiteY3" fmla="*/ 801666 h 6185647"/>
              <a:gd name="connsiteX4" fmla="*/ 28775 w 8721378"/>
              <a:gd name="connsiteY4" fmla="*/ 1001397 h 6185647"/>
              <a:gd name="connsiteX5" fmla="*/ 17276 w 8721378"/>
              <a:gd name="connsiteY5" fmla="*/ 1481623 h 6185647"/>
              <a:gd name="connsiteX6" fmla="*/ 14079 w 8721378"/>
              <a:gd name="connsiteY6" fmla="*/ 1958086 h 6185647"/>
              <a:gd name="connsiteX7" fmla="*/ 10209 w 8721378"/>
              <a:gd name="connsiteY7" fmla="*/ 2178398 h 6185647"/>
              <a:gd name="connsiteX8" fmla="*/ 19183 w 8721378"/>
              <a:gd name="connsiteY8" fmla="*/ 2523507 h 6185647"/>
              <a:gd name="connsiteX9" fmla="*/ 26867 w 8721378"/>
              <a:gd name="connsiteY9" fmla="*/ 3016575 h 6185647"/>
              <a:gd name="connsiteX10" fmla="*/ 14079 w 8721378"/>
              <a:gd name="connsiteY10" fmla="*/ 3485248 h 6185647"/>
              <a:gd name="connsiteX11" fmla="*/ 7684 w 8721378"/>
              <a:gd name="connsiteY11" fmla="*/ 3803597 h 6185647"/>
              <a:gd name="connsiteX12" fmla="*/ 7012 w 8721378"/>
              <a:gd name="connsiteY12" fmla="*/ 4027052 h 6185647"/>
              <a:gd name="connsiteX13" fmla="*/ 1907 w 8721378"/>
              <a:gd name="connsiteY13" fmla="*/ 4242769 h 6185647"/>
              <a:gd name="connsiteX14" fmla="*/ 6394 w 8721378"/>
              <a:gd name="connsiteY14" fmla="*/ 4427804 h 6185647"/>
              <a:gd name="connsiteX15" fmla="*/ 15986 w 8721378"/>
              <a:gd name="connsiteY15" fmla="*/ 4625063 h 6185647"/>
              <a:gd name="connsiteX16" fmla="*/ 16604 w 8721378"/>
              <a:gd name="connsiteY16" fmla="*/ 4805047 h 6185647"/>
              <a:gd name="connsiteX17" fmla="*/ 10882 w 8721378"/>
              <a:gd name="connsiteY17" fmla="*/ 5053354 h 6185647"/>
              <a:gd name="connsiteX18" fmla="*/ 134282 w 8721378"/>
              <a:gd name="connsiteY18" fmla="*/ 5433230 h 6185647"/>
              <a:gd name="connsiteX19" fmla="*/ 0 w 8721378"/>
              <a:gd name="connsiteY19" fmla="*/ 5824498 h 6185647"/>
              <a:gd name="connsiteX20" fmla="*/ 7684 w 8721378"/>
              <a:gd name="connsiteY20" fmla="*/ 6039651 h 6185647"/>
              <a:gd name="connsiteX21" fmla="*/ 7684 w 8721378"/>
              <a:gd name="connsiteY21" fmla="*/ 6170279 h 6185647"/>
              <a:gd name="connsiteX22" fmla="*/ 952820 w 8721378"/>
              <a:gd name="connsiteY22" fmla="*/ 6170279 h 6185647"/>
              <a:gd name="connsiteX23" fmla="*/ 1713539 w 8721378"/>
              <a:gd name="connsiteY23" fmla="*/ 6154911 h 6185647"/>
              <a:gd name="connsiteX24" fmla="*/ 1951745 w 8721378"/>
              <a:gd name="connsiteY24" fmla="*/ 6162595 h 6185647"/>
              <a:gd name="connsiteX25" fmla="*/ 2143845 w 8721378"/>
              <a:gd name="connsiteY25" fmla="*/ 6170279 h 6185647"/>
              <a:gd name="connsiteX26" fmla="*/ 2435839 w 8721378"/>
              <a:gd name="connsiteY26" fmla="*/ 6177963 h 6185647"/>
              <a:gd name="connsiteX27" fmla="*/ 3081297 w 8721378"/>
              <a:gd name="connsiteY27" fmla="*/ 6177963 h 6185647"/>
              <a:gd name="connsiteX28" fmla="*/ 3795913 w 8721378"/>
              <a:gd name="connsiteY28" fmla="*/ 6185647 h 6185647"/>
              <a:gd name="connsiteX29" fmla="*/ 4618104 w 8721378"/>
              <a:gd name="connsiteY29" fmla="*/ 6185647 h 6185647"/>
              <a:gd name="connsiteX30" fmla="*/ 5109882 w 8721378"/>
              <a:gd name="connsiteY30" fmla="*/ 6170279 h 6185647"/>
              <a:gd name="connsiteX31" fmla="*/ 5578608 w 8721378"/>
              <a:gd name="connsiteY31" fmla="*/ 6177963 h 6185647"/>
              <a:gd name="connsiteX32" fmla="*/ 6055018 w 8721378"/>
              <a:gd name="connsiteY32" fmla="*/ 6177963 h 6185647"/>
              <a:gd name="connsiteX33" fmla="*/ 6700477 w 8721378"/>
              <a:gd name="connsiteY33" fmla="*/ 6185647 h 6185647"/>
              <a:gd name="connsiteX34" fmla="*/ 7484249 w 8721378"/>
              <a:gd name="connsiteY34" fmla="*/ 6177963 h 6185647"/>
              <a:gd name="connsiteX35" fmla="*/ 7845398 w 8721378"/>
              <a:gd name="connsiteY35" fmla="*/ 6154911 h 6185647"/>
              <a:gd name="connsiteX36" fmla="*/ 8314124 w 8721378"/>
              <a:gd name="connsiteY36" fmla="*/ 6170279 h 6185647"/>
              <a:gd name="connsiteX37" fmla="*/ 8690642 w 8721378"/>
              <a:gd name="connsiteY37" fmla="*/ 6177963 h 6185647"/>
              <a:gd name="connsiteX38" fmla="*/ 8706010 w 8721378"/>
              <a:gd name="connsiteY38" fmla="*/ 3949594 h 6185647"/>
              <a:gd name="connsiteX39" fmla="*/ 8706010 w 8721378"/>
              <a:gd name="connsiteY39" fmla="*/ 2289842 h 6185647"/>
              <a:gd name="connsiteX40" fmla="*/ 8721378 w 8721378"/>
              <a:gd name="connsiteY40" fmla="*/ 1629016 h 6185647"/>
              <a:gd name="connsiteX41" fmla="*/ 8698326 w 8721378"/>
              <a:gd name="connsiteY41" fmla="*/ 1198710 h 6185647"/>
              <a:gd name="connsiteX42" fmla="*/ 8713694 w 8721378"/>
              <a:gd name="connsiteY42" fmla="*/ 714616 h 6185647"/>
              <a:gd name="connsiteX43" fmla="*/ 8706010 w 8721378"/>
              <a:gd name="connsiteY43" fmla="*/ 30737 h 6185647"/>
              <a:gd name="connsiteX44" fmla="*/ 8383281 w 8721378"/>
              <a:gd name="connsiteY44" fmla="*/ 7684 h 6185647"/>
              <a:gd name="connsiteX45" fmla="*/ 7684034 w 8721378"/>
              <a:gd name="connsiteY45" fmla="*/ 15368 h 6185647"/>
              <a:gd name="connsiteX46" fmla="*/ 7115415 w 8721378"/>
              <a:gd name="connsiteY46" fmla="*/ 15368 h 6185647"/>
              <a:gd name="connsiteX47" fmla="*/ 6300908 w 8721378"/>
              <a:gd name="connsiteY47" fmla="*/ 0 h 6185647"/>
              <a:gd name="connsiteX48" fmla="*/ 6047334 w 8721378"/>
              <a:gd name="connsiteY48" fmla="*/ 30737 h 6185647"/>
              <a:gd name="connsiteX49" fmla="*/ 5432612 w 8721378"/>
              <a:gd name="connsiteY49" fmla="*/ 23053 h 6185647"/>
              <a:gd name="connsiteX50" fmla="*/ 4902413 w 8721378"/>
              <a:gd name="connsiteY50" fmla="*/ 23053 h 6185647"/>
              <a:gd name="connsiteX51" fmla="*/ 4487476 w 8721378"/>
              <a:gd name="connsiteY51" fmla="*/ 7684 h 6185647"/>
              <a:gd name="connsiteX52" fmla="*/ 3872753 w 8721378"/>
              <a:gd name="connsiteY52" fmla="*/ 15368 h 6185647"/>
              <a:gd name="connsiteX53" fmla="*/ 3557708 w 8721378"/>
              <a:gd name="connsiteY53" fmla="*/ 30737 h 6185647"/>
              <a:gd name="connsiteX54" fmla="*/ 3204242 w 8721378"/>
              <a:gd name="connsiteY54" fmla="*/ 23053 h 6185647"/>
              <a:gd name="connsiteX55" fmla="*/ 2558783 w 8721378"/>
              <a:gd name="connsiteY55" fmla="*/ 30737 h 6185647"/>
              <a:gd name="connsiteX56" fmla="*/ 2228370 w 8721378"/>
              <a:gd name="connsiteY56" fmla="*/ 15368 h 6185647"/>
              <a:gd name="connsiteX57" fmla="*/ 1582911 w 8721378"/>
              <a:gd name="connsiteY57" fmla="*/ 23053 h 6185647"/>
              <a:gd name="connsiteX58" fmla="*/ 691563 w 8721378"/>
              <a:gd name="connsiteY58" fmla="*/ 30737 h 6185647"/>
              <a:gd name="connsiteX59" fmla="*/ 25578 w 8721378"/>
              <a:gd name="connsiteY59" fmla="*/ 35842 h 6185647"/>
              <a:gd name="connsiteX0" fmla="*/ 25578 w 8721378"/>
              <a:gd name="connsiteY0" fmla="*/ 35842 h 6185647"/>
              <a:gd name="connsiteX1" fmla="*/ 28156 w 8721378"/>
              <a:gd name="connsiteY1" fmla="*/ 331032 h 6185647"/>
              <a:gd name="connsiteX2" fmla="*/ 39038 w 8721378"/>
              <a:gd name="connsiteY2" fmla="*/ 593578 h 6185647"/>
              <a:gd name="connsiteX3" fmla="*/ 42235 w 8721378"/>
              <a:gd name="connsiteY3" fmla="*/ 801666 h 6185647"/>
              <a:gd name="connsiteX4" fmla="*/ 28775 w 8721378"/>
              <a:gd name="connsiteY4" fmla="*/ 1001397 h 6185647"/>
              <a:gd name="connsiteX5" fmla="*/ 17276 w 8721378"/>
              <a:gd name="connsiteY5" fmla="*/ 1481623 h 6185647"/>
              <a:gd name="connsiteX6" fmla="*/ 14079 w 8721378"/>
              <a:gd name="connsiteY6" fmla="*/ 1958086 h 6185647"/>
              <a:gd name="connsiteX7" fmla="*/ 10209 w 8721378"/>
              <a:gd name="connsiteY7" fmla="*/ 2178398 h 6185647"/>
              <a:gd name="connsiteX8" fmla="*/ 19183 w 8721378"/>
              <a:gd name="connsiteY8" fmla="*/ 2523507 h 6185647"/>
              <a:gd name="connsiteX9" fmla="*/ 26867 w 8721378"/>
              <a:gd name="connsiteY9" fmla="*/ 3016575 h 6185647"/>
              <a:gd name="connsiteX10" fmla="*/ 14079 w 8721378"/>
              <a:gd name="connsiteY10" fmla="*/ 3485248 h 6185647"/>
              <a:gd name="connsiteX11" fmla="*/ 7684 w 8721378"/>
              <a:gd name="connsiteY11" fmla="*/ 3803597 h 6185647"/>
              <a:gd name="connsiteX12" fmla="*/ 7012 w 8721378"/>
              <a:gd name="connsiteY12" fmla="*/ 4027052 h 6185647"/>
              <a:gd name="connsiteX13" fmla="*/ 1907 w 8721378"/>
              <a:gd name="connsiteY13" fmla="*/ 4242769 h 6185647"/>
              <a:gd name="connsiteX14" fmla="*/ 6394 w 8721378"/>
              <a:gd name="connsiteY14" fmla="*/ 4427804 h 6185647"/>
              <a:gd name="connsiteX15" fmla="*/ 15986 w 8721378"/>
              <a:gd name="connsiteY15" fmla="*/ 4625063 h 6185647"/>
              <a:gd name="connsiteX16" fmla="*/ 16604 w 8721378"/>
              <a:gd name="connsiteY16" fmla="*/ 4805047 h 6185647"/>
              <a:gd name="connsiteX17" fmla="*/ 10882 w 8721378"/>
              <a:gd name="connsiteY17" fmla="*/ 5053354 h 6185647"/>
              <a:gd name="connsiteX18" fmla="*/ 19183 w 8721378"/>
              <a:gd name="connsiteY18" fmla="*/ 5439624 h 6185647"/>
              <a:gd name="connsiteX19" fmla="*/ 0 w 8721378"/>
              <a:gd name="connsiteY19" fmla="*/ 5824498 h 6185647"/>
              <a:gd name="connsiteX20" fmla="*/ 7684 w 8721378"/>
              <a:gd name="connsiteY20" fmla="*/ 6039651 h 6185647"/>
              <a:gd name="connsiteX21" fmla="*/ 7684 w 8721378"/>
              <a:gd name="connsiteY21" fmla="*/ 6170279 h 6185647"/>
              <a:gd name="connsiteX22" fmla="*/ 952820 w 8721378"/>
              <a:gd name="connsiteY22" fmla="*/ 6170279 h 6185647"/>
              <a:gd name="connsiteX23" fmla="*/ 1713539 w 8721378"/>
              <a:gd name="connsiteY23" fmla="*/ 6154911 h 6185647"/>
              <a:gd name="connsiteX24" fmla="*/ 1951745 w 8721378"/>
              <a:gd name="connsiteY24" fmla="*/ 6162595 h 6185647"/>
              <a:gd name="connsiteX25" fmla="*/ 2143845 w 8721378"/>
              <a:gd name="connsiteY25" fmla="*/ 6170279 h 6185647"/>
              <a:gd name="connsiteX26" fmla="*/ 2435839 w 8721378"/>
              <a:gd name="connsiteY26" fmla="*/ 6177963 h 6185647"/>
              <a:gd name="connsiteX27" fmla="*/ 3081297 w 8721378"/>
              <a:gd name="connsiteY27" fmla="*/ 6177963 h 6185647"/>
              <a:gd name="connsiteX28" fmla="*/ 3795913 w 8721378"/>
              <a:gd name="connsiteY28" fmla="*/ 6185647 h 6185647"/>
              <a:gd name="connsiteX29" fmla="*/ 4618104 w 8721378"/>
              <a:gd name="connsiteY29" fmla="*/ 6185647 h 6185647"/>
              <a:gd name="connsiteX30" fmla="*/ 5109882 w 8721378"/>
              <a:gd name="connsiteY30" fmla="*/ 6170279 h 6185647"/>
              <a:gd name="connsiteX31" fmla="*/ 5578608 w 8721378"/>
              <a:gd name="connsiteY31" fmla="*/ 6177963 h 6185647"/>
              <a:gd name="connsiteX32" fmla="*/ 6055018 w 8721378"/>
              <a:gd name="connsiteY32" fmla="*/ 6177963 h 6185647"/>
              <a:gd name="connsiteX33" fmla="*/ 6700477 w 8721378"/>
              <a:gd name="connsiteY33" fmla="*/ 6185647 h 6185647"/>
              <a:gd name="connsiteX34" fmla="*/ 7484249 w 8721378"/>
              <a:gd name="connsiteY34" fmla="*/ 6177963 h 6185647"/>
              <a:gd name="connsiteX35" fmla="*/ 7845398 w 8721378"/>
              <a:gd name="connsiteY35" fmla="*/ 6154911 h 6185647"/>
              <a:gd name="connsiteX36" fmla="*/ 8314124 w 8721378"/>
              <a:gd name="connsiteY36" fmla="*/ 6170279 h 6185647"/>
              <a:gd name="connsiteX37" fmla="*/ 8690642 w 8721378"/>
              <a:gd name="connsiteY37" fmla="*/ 6177963 h 6185647"/>
              <a:gd name="connsiteX38" fmla="*/ 8706010 w 8721378"/>
              <a:gd name="connsiteY38" fmla="*/ 3949594 h 6185647"/>
              <a:gd name="connsiteX39" fmla="*/ 8706010 w 8721378"/>
              <a:gd name="connsiteY39" fmla="*/ 2289842 h 6185647"/>
              <a:gd name="connsiteX40" fmla="*/ 8721378 w 8721378"/>
              <a:gd name="connsiteY40" fmla="*/ 1629016 h 6185647"/>
              <a:gd name="connsiteX41" fmla="*/ 8698326 w 8721378"/>
              <a:gd name="connsiteY41" fmla="*/ 1198710 h 6185647"/>
              <a:gd name="connsiteX42" fmla="*/ 8713694 w 8721378"/>
              <a:gd name="connsiteY42" fmla="*/ 714616 h 6185647"/>
              <a:gd name="connsiteX43" fmla="*/ 8706010 w 8721378"/>
              <a:gd name="connsiteY43" fmla="*/ 30737 h 6185647"/>
              <a:gd name="connsiteX44" fmla="*/ 8383281 w 8721378"/>
              <a:gd name="connsiteY44" fmla="*/ 7684 h 6185647"/>
              <a:gd name="connsiteX45" fmla="*/ 7684034 w 8721378"/>
              <a:gd name="connsiteY45" fmla="*/ 15368 h 6185647"/>
              <a:gd name="connsiteX46" fmla="*/ 7115415 w 8721378"/>
              <a:gd name="connsiteY46" fmla="*/ 15368 h 6185647"/>
              <a:gd name="connsiteX47" fmla="*/ 6300908 w 8721378"/>
              <a:gd name="connsiteY47" fmla="*/ 0 h 6185647"/>
              <a:gd name="connsiteX48" fmla="*/ 6047334 w 8721378"/>
              <a:gd name="connsiteY48" fmla="*/ 30737 h 6185647"/>
              <a:gd name="connsiteX49" fmla="*/ 5432612 w 8721378"/>
              <a:gd name="connsiteY49" fmla="*/ 23053 h 6185647"/>
              <a:gd name="connsiteX50" fmla="*/ 4902413 w 8721378"/>
              <a:gd name="connsiteY50" fmla="*/ 23053 h 6185647"/>
              <a:gd name="connsiteX51" fmla="*/ 4487476 w 8721378"/>
              <a:gd name="connsiteY51" fmla="*/ 7684 h 6185647"/>
              <a:gd name="connsiteX52" fmla="*/ 3872753 w 8721378"/>
              <a:gd name="connsiteY52" fmla="*/ 15368 h 6185647"/>
              <a:gd name="connsiteX53" fmla="*/ 3557708 w 8721378"/>
              <a:gd name="connsiteY53" fmla="*/ 30737 h 6185647"/>
              <a:gd name="connsiteX54" fmla="*/ 3204242 w 8721378"/>
              <a:gd name="connsiteY54" fmla="*/ 23053 h 6185647"/>
              <a:gd name="connsiteX55" fmla="*/ 2558783 w 8721378"/>
              <a:gd name="connsiteY55" fmla="*/ 30737 h 6185647"/>
              <a:gd name="connsiteX56" fmla="*/ 2228370 w 8721378"/>
              <a:gd name="connsiteY56" fmla="*/ 15368 h 6185647"/>
              <a:gd name="connsiteX57" fmla="*/ 1582911 w 8721378"/>
              <a:gd name="connsiteY57" fmla="*/ 23053 h 6185647"/>
              <a:gd name="connsiteX58" fmla="*/ 691563 w 8721378"/>
              <a:gd name="connsiteY58" fmla="*/ 30737 h 6185647"/>
              <a:gd name="connsiteX59" fmla="*/ 25578 w 8721378"/>
              <a:gd name="connsiteY59" fmla="*/ 35842 h 6185647"/>
              <a:gd name="connsiteX0" fmla="*/ 23721 w 8719521"/>
              <a:gd name="connsiteY0" fmla="*/ 35842 h 6185647"/>
              <a:gd name="connsiteX1" fmla="*/ 26299 w 8719521"/>
              <a:gd name="connsiteY1" fmla="*/ 331032 h 6185647"/>
              <a:gd name="connsiteX2" fmla="*/ 37181 w 8719521"/>
              <a:gd name="connsiteY2" fmla="*/ 593578 h 6185647"/>
              <a:gd name="connsiteX3" fmla="*/ 40378 w 8719521"/>
              <a:gd name="connsiteY3" fmla="*/ 801666 h 6185647"/>
              <a:gd name="connsiteX4" fmla="*/ 26918 w 8719521"/>
              <a:gd name="connsiteY4" fmla="*/ 1001397 h 6185647"/>
              <a:gd name="connsiteX5" fmla="*/ 15419 w 8719521"/>
              <a:gd name="connsiteY5" fmla="*/ 1481623 h 6185647"/>
              <a:gd name="connsiteX6" fmla="*/ 12222 w 8719521"/>
              <a:gd name="connsiteY6" fmla="*/ 1958086 h 6185647"/>
              <a:gd name="connsiteX7" fmla="*/ 8352 w 8719521"/>
              <a:gd name="connsiteY7" fmla="*/ 2178398 h 6185647"/>
              <a:gd name="connsiteX8" fmla="*/ 17326 w 8719521"/>
              <a:gd name="connsiteY8" fmla="*/ 2523507 h 6185647"/>
              <a:gd name="connsiteX9" fmla="*/ 25010 w 8719521"/>
              <a:gd name="connsiteY9" fmla="*/ 3016575 h 6185647"/>
              <a:gd name="connsiteX10" fmla="*/ 12222 w 8719521"/>
              <a:gd name="connsiteY10" fmla="*/ 3485248 h 6185647"/>
              <a:gd name="connsiteX11" fmla="*/ 5827 w 8719521"/>
              <a:gd name="connsiteY11" fmla="*/ 3803597 h 6185647"/>
              <a:gd name="connsiteX12" fmla="*/ 5155 w 8719521"/>
              <a:gd name="connsiteY12" fmla="*/ 4027052 h 6185647"/>
              <a:gd name="connsiteX13" fmla="*/ 50 w 8719521"/>
              <a:gd name="connsiteY13" fmla="*/ 4242769 h 6185647"/>
              <a:gd name="connsiteX14" fmla="*/ 4537 w 8719521"/>
              <a:gd name="connsiteY14" fmla="*/ 4427804 h 6185647"/>
              <a:gd name="connsiteX15" fmla="*/ 14129 w 8719521"/>
              <a:gd name="connsiteY15" fmla="*/ 4625063 h 6185647"/>
              <a:gd name="connsiteX16" fmla="*/ 14747 w 8719521"/>
              <a:gd name="connsiteY16" fmla="*/ 4805047 h 6185647"/>
              <a:gd name="connsiteX17" fmla="*/ 9025 w 8719521"/>
              <a:gd name="connsiteY17" fmla="*/ 5053354 h 6185647"/>
              <a:gd name="connsiteX18" fmla="*/ 17326 w 8719521"/>
              <a:gd name="connsiteY18" fmla="*/ 5439624 h 6185647"/>
              <a:gd name="connsiteX19" fmla="*/ 106848 w 8719521"/>
              <a:gd name="connsiteY19" fmla="*/ 5837286 h 6185647"/>
              <a:gd name="connsiteX20" fmla="*/ 5827 w 8719521"/>
              <a:gd name="connsiteY20" fmla="*/ 6039651 h 6185647"/>
              <a:gd name="connsiteX21" fmla="*/ 5827 w 8719521"/>
              <a:gd name="connsiteY21" fmla="*/ 6170279 h 6185647"/>
              <a:gd name="connsiteX22" fmla="*/ 950963 w 8719521"/>
              <a:gd name="connsiteY22" fmla="*/ 6170279 h 6185647"/>
              <a:gd name="connsiteX23" fmla="*/ 1711682 w 8719521"/>
              <a:gd name="connsiteY23" fmla="*/ 6154911 h 6185647"/>
              <a:gd name="connsiteX24" fmla="*/ 1949888 w 8719521"/>
              <a:gd name="connsiteY24" fmla="*/ 6162595 h 6185647"/>
              <a:gd name="connsiteX25" fmla="*/ 2141988 w 8719521"/>
              <a:gd name="connsiteY25" fmla="*/ 6170279 h 6185647"/>
              <a:gd name="connsiteX26" fmla="*/ 2433982 w 8719521"/>
              <a:gd name="connsiteY26" fmla="*/ 6177963 h 6185647"/>
              <a:gd name="connsiteX27" fmla="*/ 3079440 w 8719521"/>
              <a:gd name="connsiteY27" fmla="*/ 6177963 h 6185647"/>
              <a:gd name="connsiteX28" fmla="*/ 3794056 w 8719521"/>
              <a:gd name="connsiteY28" fmla="*/ 6185647 h 6185647"/>
              <a:gd name="connsiteX29" fmla="*/ 4616247 w 8719521"/>
              <a:gd name="connsiteY29" fmla="*/ 6185647 h 6185647"/>
              <a:gd name="connsiteX30" fmla="*/ 5108025 w 8719521"/>
              <a:gd name="connsiteY30" fmla="*/ 6170279 h 6185647"/>
              <a:gd name="connsiteX31" fmla="*/ 5576751 w 8719521"/>
              <a:gd name="connsiteY31" fmla="*/ 6177963 h 6185647"/>
              <a:gd name="connsiteX32" fmla="*/ 6053161 w 8719521"/>
              <a:gd name="connsiteY32" fmla="*/ 6177963 h 6185647"/>
              <a:gd name="connsiteX33" fmla="*/ 6698620 w 8719521"/>
              <a:gd name="connsiteY33" fmla="*/ 6185647 h 6185647"/>
              <a:gd name="connsiteX34" fmla="*/ 7482392 w 8719521"/>
              <a:gd name="connsiteY34" fmla="*/ 6177963 h 6185647"/>
              <a:gd name="connsiteX35" fmla="*/ 7843541 w 8719521"/>
              <a:gd name="connsiteY35" fmla="*/ 6154911 h 6185647"/>
              <a:gd name="connsiteX36" fmla="*/ 8312267 w 8719521"/>
              <a:gd name="connsiteY36" fmla="*/ 6170279 h 6185647"/>
              <a:gd name="connsiteX37" fmla="*/ 8688785 w 8719521"/>
              <a:gd name="connsiteY37" fmla="*/ 6177963 h 6185647"/>
              <a:gd name="connsiteX38" fmla="*/ 8704153 w 8719521"/>
              <a:gd name="connsiteY38" fmla="*/ 3949594 h 6185647"/>
              <a:gd name="connsiteX39" fmla="*/ 8704153 w 8719521"/>
              <a:gd name="connsiteY39" fmla="*/ 2289842 h 6185647"/>
              <a:gd name="connsiteX40" fmla="*/ 8719521 w 8719521"/>
              <a:gd name="connsiteY40" fmla="*/ 1629016 h 6185647"/>
              <a:gd name="connsiteX41" fmla="*/ 8696469 w 8719521"/>
              <a:gd name="connsiteY41" fmla="*/ 1198710 h 6185647"/>
              <a:gd name="connsiteX42" fmla="*/ 8711837 w 8719521"/>
              <a:gd name="connsiteY42" fmla="*/ 714616 h 6185647"/>
              <a:gd name="connsiteX43" fmla="*/ 8704153 w 8719521"/>
              <a:gd name="connsiteY43" fmla="*/ 30737 h 6185647"/>
              <a:gd name="connsiteX44" fmla="*/ 8381424 w 8719521"/>
              <a:gd name="connsiteY44" fmla="*/ 7684 h 6185647"/>
              <a:gd name="connsiteX45" fmla="*/ 7682177 w 8719521"/>
              <a:gd name="connsiteY45" fmla="*/ 15368 h 6185647"/>
              <a:gd name="connsiteX46" fmla="*/ 7113558 w 8719521"/>
              <a:gd name="connsiteY46" fmla="*/ 15368 h 6185647"/>
              <a:gd name="connsiteX47" fmla="*/ 6299051 w 8719521"/>
              <a:gd name="connsiteY47" fmla="*/ 0 h 6185647"/>
              <a:gd name="connsiteX48" fmla="*/ 6045477 w 8719521"/>
              <a:gd name="connsiteY48" fmla="*/ 30737 h 6185647"/>
              <a:gd name="connsiteX49" fmla="*/ 5430755 w 8719521"/>
              <a:gd name="connsiteY49" fmla="*/ 23053 h 6185647"/>
              <a:gd name="connsiteX50" fmla="*/ 4900556 w 8719521"/>
              <a:gd name="connsiteY50" fmla="*/ 23053 h 6185647"/>
              <a:gd name="connsiteX51" fmla="*/ 4485619 w 8719521"/>
              <a:gd name="connsiteY51" fmla="*/ 7684 h 6185647"/>
              <a:gd name="connsiteX52" fmla="*/ 3870896 w 8719521"/>
              <a:gd name="connsiteY52" fmla="*/ 15368 h 6185647"/>
              <a:gd name="connsiteX53" fmla="*/ 3555851 w 8719521"/>
              <a:gd name="connsiteY53" fmla="*/ 30737 h 6185647"/>
              <a:gd name="connsiteX54" fmla="*/ 3202385 w 8719521"/>
              <a:gd name="connsiteY54" fmla="*/ 23053 h 6185647"/>
              <a:gd name="connsiteX55" fmla="*/ 2556926 w 8719521"/>
              <a:gd name="connsiteY55" fmla="*/ 30737 h 6185647"/>
              <a:gd name="connsiteX56" fmla="*/ 2226513 w 8719521"/>
              <a:gd name="connsiteY56" fmla="*/ 15368 h 6185647"/>
              <a:gd name="connsiteX57" fmla="*/ 1581054 w 8719521"/>
              <a:gd name="connsiteY57" fmla="*/ 23053 h 6185647"/>
              <a:gd name="connsiteX58" fmla="*/ 689706 w 8719521"/>
              <a:gd name="connsiteY58" fmla="*/ 30737 h 6185647"/>
              <a:gd name="connsiteX59" fmla="*/ 23721 w 8719521"/>
              <a:gd name="connsiteY59" fmla="*/ 35842 h 6185647"/>
              <a:gd name="connsiteX0" fmla="*/ 23721 w 8719521"/>
              <a:gd name="connsiteY0" fmla="*/ 35842 h 6185647"/>
              <a:gd name="connsiteX1" fmla="*/ 26299 w 8719521"/>
              <a:gd name="connsiteY1" fmla="*/ 331032 h 6185647"/>
              <a:gd name="connsiteX2" fmla="*/ 37181 w 8719521"/>
              <a:gd name="connsiteY2" fmla="*/ 593578 h 6185647"/>
              <a:gd name="connsiteX3" fmla="*/ 40378 w 8719521"/>
              <a:gd name="connsiteY3" fmla="*/ 801666 h 6185647"/>
              <a:gd name="connsiteX4" fmla="*/ 26918 w 8719521"/>
              <a:gd name="connsiteY4" fmla="*/ 1001397 h 6185647"/>
              <a:gd name="connsiteX5" fmla="*/ 15419 w 8719521"/>
              <a:gd name="connsiteY5" fmla="*/ 1481623 h 6185647"/>
              <a:gd name="connsiteX6" fmla="*/ 12222 w 8719521"/>
              <a:gd name="connsiteY6" fmla="*/ 1958086 h 6185647"/>
              <a:gd name="connsiteX7" fmla="*/ 8352 w 8719521"/>
              <a:gd name="connsiteY7" fmla="*/ 2178398 h 6185647"/>
              <a:gd name="connsiteX8" fmla="*/ 17326 w 8719521"/>
              <a:gd name="connsiteY8" fmla="*/ 2523507 h 6185647"/>
              <a:gd name="connsiteX9" fmla="*/ 25010 w 8719521"/>
              <a:gd name="connsiteY9" fmla="*/ 3016575 h 6185647"/>
              <a:gd name="connsiteX10" fmla="*/ 12222 w 8719521"/>
              <a:gd name="connsiteY10" fmla="*/ 3485248 h 6185647"/>
              <a:gd name="connsiteX11" fmla="*/ 5827 w 8719521"/>
              <a:gd name="connsiteY11" fmla="*/ 3803597 h 6185647"/>
              <a:gd name="connsiteX12" fmla="*/ 5155 w 8719521"/>
              <a:gd name="connsiteY12" fmla="*/ 4027052 h 6185647"/>
              <a:gd name="connsiteX13" fmla="*/ 50 w 8719521"/>
              <a:gd name="connsiteY13" fmla="*/ 4242769 h 6185647"/>
              <a:gd name="connsiteX14" fmla="*/ 4537 w 8719521"/>
              <a:gd name="connsiteY14" fmla="*/ 4427804 h 6185647"/>
              <a:gd name="connsiteX15" fmla="*/ 14129 w 8719521"/>
              <a:gd name="connsiteY15" fmla="*/ 4625063 h 6185647"/>
              <a:gd name="connsiteX16" fmla="*/ 14747 w 8719521"/>
              <a:gd name="connsiteY16" fmla="*/ 4805047 h 6185647"/>
              <a:gd name="connsiteX17" fmla="*/ 9025 w 8719521"/>
              <a:gd name="connsiteY17" fmla="*/ 5053354 h 6185647"/>
              <a:gd name="connsiteX18" fmla="*/ 17326 w 8719521"/>
              <a:gd name="connsiteY18" fmla="*/ 5439624 h 6185647"/>
              <a:gd name="connsiteX19" fmla="*/ 26918 w 8719521"/>
              <a:gd name="connsiteY19" fmla="*/ 5837286 h 6185647"/>
              <a:gd name="connsiteX20" fmla="*/ 5827 w 8719521"/>
              <a:gd name="connsiteY20" fmla="*/ 6039651 h 6185647"/>
              <a:gd name="connsiteX21" fmla="*/ 5827 w 8719521"/>
              <a:gd name="connsiteY21" fmla="*/ 6170279 h 6185647"/>
              <a:gd name="connsiteX22" fmla="*/ 950963 w 8719521"/>
              <a:gd name="connsiteY22" fmla="*/ 6170279 h 6185647"/>
              <a:gd name="connsiteX23" fmla="*/ 1711682 w 8719521"/>
              <a:gd name="connsiteY23" fmla="*/ 6154911 h 6185647"/>
              <a:gd name="connsiteX24" fmla="*/ 1949888 w 8719521"/>
              <a:gd name="connsiteY24" fmla="*/ 6162595 h 6185647"/>
              <a:gd name="connsiteX25" fmla="*/ 2141988 w 8719521"/>
              <a:gd name="connsiteY25" fmla="*/ 6170279 h 6185647"/>
              <a:gd name="connsiteX26" fmla="*/ 2433982 w 8719521"/>
              <a:gd name="connsiteY26" fmla="*/ 6177963 h 6185647"/>
              <a:gd name="connsiteX27" fmla="*/ 3079440 w 8719521"/>
              <a:gd name="connsiteY27" fmla="*/ 6177963 h 6185647"/>
              <a:gd name="connsiteX28" fmla="*/ 3794056 w 8719521"/>
              <a:gd name="connsiteY28" fmla="*/ 6185647 h 6185647"/>
              <a:gd name="connsiteX29" fmla="*/ 4616247 w 8719521"/>
              <a:gd name="connsiteY29" fmla="*/ 6185647 h 6185647"/>
              <a:gd name="connsiteX30" fmla="*/ 5108025 w 8719521"/>
              <a:gd name="connsiteY30" fmla="*/ 6170279 h 6185647"/>
              <a:gd name="connsiteX31" fmla="*/ 5576751 w 8719521"/>
              <a:gd name="connsiteY31" fmla="*/ 6177963 h 6185647"/>
              <a:gd name="connsiteX32" fmla="*/ 6053161 w 8719521"/>
              <a:gd name="connsiteY32" fmla="*/ 6177963 h 6185647"/>
              <a:gd name="connsiteX33" fmla="*/ 6698620 w 8719521"/>
              <a:gd name="connsiteY33" fmla="*/ 6185647 h 6185647"/>
              <a:gd name="connsiteX34" fmla="*/ 7482392 w 8719521"/>
              <a:gd name="connsiteY34" fmla="*/ 6177963 h 6185647"/>
              <a:gd name="connsiteX35" fmla="*/ 7843541 w 8719521"/>
              <a:gd name="connsiteY35" fmla="*/ 6154911 h 6185647"/>
              <a:gd name="connsiteX36" fmla="*/ 8312267 w 8719521"/>
              <a:gd name="connsiteY36" fmla="*/ 6170279 h 6185647"/>
              <a:gd name="connsiteX37" fmla="*/ 8688785 w 8719521"/>
              <a:gd name="connsiteY37" fmla="*/ 6177963 h 6185647"/>
              <a:gd name="connsiteX38" fmla="*/ 8704153 w 8719521"/>
              <a:gd name="connsiteY38" fmla="*/ 3949594 h 6185647"/>
              <a:gd name="connsiteX39" fmla="*/ 8704153 w 8719521"/>
              <a:gd name="connsiteY39" fmla="*/ 2289842 h 6185647"/>
              <a:gd name="connsiteX40" fmla="*/ 8719521 w 8719521"/>
              <a:gd name="connsiteY40" fmla="*/ 1629016 h 6185647"/>
              <a:gd name="connsiteX41" fmla="*/ 8696469 w 8719521"/>
              <a:gd name="connsiteY41" fmla="*/ 1198710 h 6185647"/>
              <a:gd name="connsiteX42" fmla="*/ 8711837 w 8719521"/>
              <a:gd name="connsiteY42" fmla="*/ 714616 h 6185647"/>
              <a:gd name="connsiteX43" fmla="*/ 8704153 w 8719521"/>
              <a:gd name="connsiteY43" fmla="*/ 30737 h 6185647"/>
              <a:gd name="connsiteX44" fmla="*/ 8381424 w 8719521"/>
              <a:gd name="connsiteY44" fmla="*/ 7684 h 6185647"/>
              <a:gd name="connsiteX45" fmla="*/ 7682177 w 8719521"/>
              <a:gd name="connsiteY45" fmla="*/ 15368 h 6185647"/>
              <a:gd name="connsiteX46" fmla="*/ 7113558 w 8719521"/>
              <a:gd name="connsiteY46" fmla="*/ 15368 h 6185647"/>
              <a:gd name="connsiteX47" fmla="*/ 6299051 w 8719521"/>
              <a:gd name="connsiteY47" fmla="*/ 0 h 6185647"/>
              <a:gd name="connsiteX48" fmla="*/ 6045477 w 8719521"/>
              <a:gd name="connsiteY48" fmla="*/ 30737 h 6185647"/>
              <a:gd name="connsiteX49" fmla="*/ 5430755 w 8719521"/>
              <a:gd name="connsiteY49" fmla="*/ 23053 h 6185647"/>
              <a:gd name="connsiteX50" fmla="*/ 4900556 w 8719521"/>
              <a:gd name="connsiteY50" fmla="*/ 23053 h 6185647"/>
              <a:gd name="connsiteX51" fmla="*/ 4485619 w 8719521"/>
              <a:gd name="connsiteY51" fmla="*/ 7684 h 6185647"/>
              <a:gd name="connsiteX52" fmla="*/ 3870896 w 8719521"/>
              <a:gd name="connsiteY52" fmla="*/ 15368 h 6185647"/>
              <a:gd name="connsiteX53" fmla="*/ 3555851 w 8719521"/>
              <a:gd name="connsiteY53" fmla="*/ 30737 h 6185647"/>
              <a:gd name="connsiteX54" fmla="*/ 3202385 w 8719521"/>
              <a:gd name="connsiteY54" fmla="*/ 23053 h 6185647"/>
              <a:gd name="connsiteX55" fmla="*/ 2556926 w 8719521"/>
              <a:gd name="connsiteY55" fmla="*/ 30737 h 6185647"/>
              <a:gd name="connsiteX56" fmla="*/ 2226513 w 8719521"/>
              <a:gd name="connsiteY56" fmla="*/ 15368 h 6185647"/>
              <a:gd name="connsiteX57" fmla="*/ 1581054 w 8719521"/>
              <a:gd name="connsiteY57" fmla="*/ 23053 h 6185647"/>
              <a:gd name="connsiteX58" fmla="*/ 689706 w 8719521"/>
              <a:gd name="connsiteY58" fmla="*/ 30737 h 6185647"/>
              <a:gd name="connsiteX59" fmla="*/ 23721 w 8719521"/>
              <a:gd name="connsiteY59" fmla="*/ 35842 h 6185647"/>
              <a:gd name="connsiteX0" fmla="*/ 23721 w 8719521"/>
              <a:gd name="connsiteY0" fmla="*/ 35842 h 6185647"/>
              <a:gd name="connsiteX1" fmla="*/ 26299 w 8719521"/>
              <a:gd name="connsiteY1" fmla="*/ 331032 h 6185647"/>
              <a:gd name="connsiteX2" fmla="*/ 37181 w 8719521"/>
              <a:gd name="connsiteY2" fmla="*/ 593578 h 6185647"/>
              <a:gd name="connsiteX3" fmla="*/ 40378 w 8719521"/>
              <a:gd name="connsiteY3" fmla="*/ 801666 h 6185647"/>
              <a:gd name="connsiteX4" fmla="*/ 26918 w 8719521"/>
              <a:gd name="connsiteY4" fmla="*/ 1001397 h 6185647"/>
              <a:gd name="connsiteX5" fmla="*/ 15419 w 8719521"/>
              <a:gd name="connsiteY5" fmla="*/ 1481623 h 6185647"/>
              <a:gd name="connsiteX6" fmla="*/ 12222 w 8719521"/>
              <a:gd name="connsiteY6" fmla="*/ 1958086 h 6185647"/>
              <a:gd name="connsiteX7" fmla="*/ 8352 w 8719521"/>
              <a:gd name="connsiteY7" fmla="*/ 2178398 h 6185647"/>
              <a:gd name="connsiteX8" fmla="*/ 17326 w 8719521"/>
              <a:gd name="connsiteY8" fmla="*/ 2523507 h 6185647"/>
              <a:gd name="connsiteX9" fmla="*/ 25010 w 8719521"/>
              <a:gd name="connsiteY9" fmla="*/ 3016575 h 6185647"/>
              <a:gd name="connsiteX10" fmla="*/ 12222 w 8719521"/>
              <a:gd name="connsiteY10" fmla="*/ 3485248 h 6185647"/>
              <a:gd name="connsiteX11" fmla="*/ 5827 w 8719521"/>
              <a:gd name="connsiteY11" fmla="*/ 3803597 h 6185647"/>
              <a:gd name="connsiteX12" fmla="*/ 5155 w 8719521"/>
              <a:gd name="connsiteY12" fmla="*/ 4027052 h 6185647"/>
              <a:gd name="connsiteX13" fmla="*/ 50 w 8719521"/>
              <a:gd name="connsiteY13" fmla="*/ 4242769 h 6185647"/>
              <a:gd name="connsiteX14" fmla="*/ 4537 w 8719521"/>
              <a:gd name="connsiteY14" fmla="*/ 4427804 h 6185647"/>
              <a:gd name="connsiteX15" fmla="*/ 14129 w 8719521"/>
              <a:gd name="connsiteY15" fmla="*/ 4625063 h 6185647"/>
              <a:gd name="connsiteX16" fmla="*/ 14747 w 8719521"/>
              <a:gd name="connsiteY16" fmla="*/ 4805047 h 6185647"/>
              <a:gd name="connsiteX17" fmla="*/ 9025 w 8719521"/>
              <a:gd name="connsiteY17" fmla="*/ 5053354 h 6185647"/>
              <a:gd name="connsiteX18" fmla="*/ 17326 w 8719521"/>
              <a:gd name="connsiteY18" fmla="*/ 5439624 h 6185647"/>
              <a:gd name="connsiteX19" fmla="*/ 221948 w 8719521"/>
              <a:gd name="connsiteY19" fmla="*/ 5834088 h 6185647"/>
              <a:gd name="connsiteX20" fmla="*/ 5827 w 8719521"/>
              <a:gd name="connsiteY20" fmla="*/ 6039651 h 6185647"/>
              <a:gd name="connsiteX21" fmla="*/ 5827 w 8719521"/>
              <a:gd name="connsiteY21" fmla="*/ 6170279 h 6185647"/>
              <a:gd name="connsiteX22" fmla="*/ 950963 w 8719521"/>
              <a:gd name="connsiteY22" fmla="*/ 6170279 h 6185647"/>
              <a:gd name="connsiteX23" fmla="*/ 1711682 w 8719521"/>
              <a:gd name="connsiteY23" fmla="*/ 6154911 h 6185647"/>
              <a:gd name="connsiteX24" fmla="*/ 1949888 w 8719521"/>
              <a:gd name="connsiteY24" fmla="*/ 6162595 h 6185647"/>
              <a:gd name="connsiteX25" fmla="*/ 2141988 w 8719521"/>
              <a:gd name="connsiteY25" fmla="*/ 6170279 h 6185647"/>
              <a:gd name="connsiteX26" fmla="*/ 2433982 w 8719521"/>
              <a:gd name="connsiteY26" fmla="*/ 6177963 h 6185647"/>
              <a:gd name="connsiteX27" fmla="*/ 3079440 w 8719521"/>
              <a:gd name="connsiteY27" fmla="*/ 6177963 h 6185647"/>
              <a:gd name="connsiteX28" fmla="*/ 3794056 w 8719521"/>
              <a:gd name="connsiteY28" fmla="*/ 6185647 h 6185647"/>
              <a:gd name="connsiteX29" fmla="*/ 4616247 w 8719521"/>
              <a:gd name="connsiteY29" fmla="*/ 6185647 h 6185647"/>
              <a:gd name="connsiteX30" fmla="*/ 5108025 w 8719521"/>
              <a:gd name="connsiteY30" fmla="*/ 6170279 h 6185647"/>
              <a:gd name="connsiteX31" fmla="*/ 5576751 w 8719521"/>
              <a:gd name="connsiteY31" fmla="*/ 6177963 h 6185647"/>
              <a:gd name="connsiteX32" fmla="*/ 6053161 w 8719521"/>
              <a:gd name="connsiteY32" fmla="*/ 6177963 h 6185647"/>
              <a:gd name="connsiteX33" fmla="*/ 6698620 w 8719521"/>
              <a:gd name="connsiteY33" fmla="*/ 6185647 h 6185647"/>
              <a:gd name="connsiteX34" fmla="*/ 7482392 w 8719521"/>
              <a:gd name="connsiteY34" fmla="*/ 6177963 h 6185647"/>
              <a:gd name="connsiteX35" fmla="*/ 7843541 w 8719521"/>
              <a:gd name="connsiteY35" fmla="*/ 6154911 h 6185647"/>
              <a:gd name="connsiteX36" fmla="*/ 8312267 w 8719521"/>
              <a:gd name="connsiteY36" fmla="*/ 6170279 h 6185647"/>
              <a:gd name="connsiteX37" fmla="*/ 8688785 w 8719521"/>
              <a:gd name="connsiteY37" fmla="*/ 6177963 h 6185647"/>
              <a:gd name="connsiteX38" fmla="*/ 8704153 w 8719521"/>
              <a:gd name="connsiteY38" fmla="*/ 3949594 h 6185647"/>
              <a:gd name="connsiteX39" fmla="*/ 8704153 w 8719521"/>
              <a:gd name="connsiteY39" fmla="*/ 2289842 h 6185647"/>
              <a:gd name="connsiteX40" fmla="*/ 8719521 w 8719521"/>
              <a:gd name="connsiteY40" fmla="*/ 1629016 h 6185647"/>
              <a:gd name="connsiteX41" fmla="*/ 8696469 w 8719521"/>
              <a:gd name="connsiteY41" fmla="*/ 1198710 h 6185647"/>
              <a:gd name="connsiteX42" fmla="*/ 8711837 w 8719521"/>
              <a:gd name="connsiteY42" fmla="*/ 714616 h 6185647"/>
              <a:gd name="connsiteX43" fmla="*/ 8704153 w 8719521"/>
              <a:gd name="connsiteY43" fmla="*/ 30737 h 6185647"/>
              <a:gd name="connsiteX44" fmla="*/ 8381424 w 8719521"/>
              <a:gd name="connsiteY44" fmla="*/ 7684 h 6185647"/>
              <a:gd name="connsiteX45" fmla="*/ 7682177 w 8719521"/>
              <a:gd name="connsiteY45" fmla="*/ 15368 h 6185647"/>
              <a:gd name="connsiteX46" fmla="*/ 7113558 w 8719521"/>
              <a:gd name="connsiteY46" fmla="*/ 15368 h 6185647"/>
              <a:gd name="connsiteX47" fmla="*/ 6299051 w 8719521"/>
              <a:gd name="connsiteY47" fmla="*/ 0 h 6185647"/>
              <a:gd name="connsiteX48" fmla="*/ 6045477 w 8719521"/>
              <a:gd name="connsiteY48" fmla="*/ 30737 h 6185647"/>
              <a:gd name="connsiteX49" fmla="*/ 5430755 w 8719521"/>
              <a:gd name="connsiteY49" fmla="*/ 23053 h 6185647"/>
              <a:gd name="connsiteX50" fmla="*/ 4900556 w 8719521"/>
              <a:gd name="connsiteY50" fmla="*/ 23053 h 6185647"/>
              <a:gd name="connsiteX51" fmla="*/ 4485619 w 8719521"/>
              <a:gd name="connsiteY51" fmla="*/ 7684 h 6185647"/>
              <a:gd name="connsiteX52" fmla="*/ 3870896 w 8719521"/>
              <a:gd name="connsiteY52" fmla="*/ 15368 h 6185647"/>
              <a:gd name="connsiteX53" fmla="*/ 3555851 w 8719521"/>
              <a:gd name="connsiteY53" fmla="*/ 30737 h 6185647"/>
              <a:gd name="connsiteX54" fmla="*/ 3202385 w 8719521"/>
              <a:gd name="connsiteY54" fmla="*/ 23053 h 6185647"/>
              <a:gd name="connsiteX55" fmla="*/ 2556926 w 8719521"/>
              <a:gd name="connsiteY55" fmla="*/ 30737 h 6185647"/>
              <a:gd name="connsiteX56" fmla="*/ 2226513 w 8719521"/>
              <a:gd name="connsiteY56" fmla="*/ 15368 h 6185647"/>
              <a:gd name="connsiteX57" fmla="*/ 1581054 w 8719521"/>
              <a:gd name="connsiteY57" fmla="*/ 23053 h 6185647"/>
              <a:gd name="connsiteX58" fmla="*/ 689706 w 8719521"/>
              <a:gd name="connsiteY58" fmla="*/ 30737 h 6185647"/>
              <a:gd name="connsiteX59" fmla="*/ 23721 w 8719521"/>
              <a:gd name="connsiteY59" fmla="*/ 35842 h 6185647"/>
              <a:gd name="connsiteX0" fmla="*/ 23721 w 8719521"/>
              <a:gd name="connsiteY0" fmla="*/ 35842 h 6185647"/>
              <a:gd name="connsiteX1" fmla="*/ 26299 w 8719521"/>
              <a:gd name="connsiteY1" fmla="*/ 331032 h 6185647"/>
              <a:gd name="connsiteX2" fmla="*/ 37181 w 8719521"/>
              <a:gd name="connsiteY2" fmla="*/ 593578 h 6185647"/>
              <a:gd name="connsiteX3" fmla="*/ 40378 w 8719521"/>
              <a:gd name="connsiteY3" fmla="*/ 801666 h 6185647"/>
              <a:gd name="connsiteX4" fmla="*/ 26918 w 8719521"/>
              <a:gd name="connsiteY4" fmla="*/ 1001397 h 6185647"/>
              <a:gd name="connsiteX5" fmla="*/ 15419 w 8719521"/>
              <a:gd name="connsiteY5" fmla="*/ 1481623 h 6185647"/>
              <a:gd name="connsiteX6" fmla="*/ 12222 w 8719521"/>
              <a:gd name="connsiteY6" fmla="*/ 1958086 h 6185647"/>
              <a:gd name="connsiteX7" fmla="*/ 8352 w 8719521"/>
              <a:gd name="connsiteY7" fmla="*/ 2178398 h 6185647"/>
              <a:gd name="connsiteX8" fmla="*/ 17326 w 8719521"/>
              <a:gd name="connsiteY8" fmla="*/ 2523507 h 6185647"/>
              <a:gd name="connsiteX9" fmla="*/ 25010 w 8719521"/>
              <a:gd name="connsiteY9" fmla="*/ 3016575 h 6185647"/>
              <a:gd name="connsiteX10" fmla="*/ 12222 w 8719521"/>
              <a:gd name="connsiteY10" fmla="*/ 3485248 h 6185647"/>
              <a:gd name="connsiteX11" fmla="*/ 5827 w 8719521"/>
              <a:gd name="connsiteY11" fmla="*/ 3803597 h 6185647"/>
              <a:gd name="connsiteX12" fmla="*/ 5155 w 8719521"/>
              <a:gd name="connsiteY12" fmla="*/ 4027052 h 6185647"/>
              <a:gd name="connsiteX13" fmla="*/ 50 w 8719521"/>
              <a:gd name="connsiteY13" fmla="*/ 4242769 h 6185647"/>
              <a:gd name="connsiteX14" fmla="*/ 4537 w 8719521"/>
              <a:gd name="connsiteY14" fmla="*/ 4427804 h 6185647"/>
              <a:gd name="connsiteX15" fmla="*/ 14129 w 8719521"/>
              <a:gd name="connsiteY15" fmla="*/ 4625063 h 6185647"/>
              <a:gd name="connsiteX16" fmla="*/ 14747 w 8719521"/>
              <a:gd name="connsiteY16" fmla="*/ 4805047 h 6185647"/>
              <a:gd name="connsiteX17" fmla="*/ 9025 w 8719521"/>
              <a:gd name="connsiteY17" fmla="*/ 5053354 h 6185647"/>
              <a:gd name="connsiteX18" fmla="*/ 17326 w 8719521"/>
              <a:gd name="connsiteY18" fmla="*/ 5439624 h 6185647"/>
              <a:gd name="connsiteX19" fmla="*/ 20524 w 8719521"/>
              <a:gd name="connsiteY19" fmla="*/ 5827694 h 6185647"/>
              <a:gd name="connsiteX20" fmla="*/ 5827 w 8719521"/>
              <a:gd name="connsiteY20" fmla="*/ 6039651 h 6185647"/>
              <a:gd name="connsiteX21" fmla="*/ 5827 w 8719521"/>
              <a:gd name="connsiteY21" fmla="*/ 6170279 h 6185647"/>
              <a:gd name="connsiteX22" fmla="*/ 950963 w 8719521"/>
              <a:gd name="connsiteY22" fmla="*/ 6170279 h 6185647"/>
              <a:gd name="connsiteX23" fmla="*/ 1711682 w 8719521"/>
              <a:gd name="connsiteY23" fmla="*/ 6154911 h 6185647"/>
              <a:gd name="connsiteX24" fmla="*/ 1949888 w 8719521"/>
              <a:gd name="connsiteY24" fmla="*/ 6162595 h 6185647"/>
              <a:gd name="connsiteX25" fmla="*/ 2141988 w 8719521"/>
              <a:gd name="connsiteY25" fmla="*/ 6170279 h 6185647"/>
              <a:gd name="connsiteX26" fmla="*/ 2433982 w 8719521"/>
              <a:gd name="connsiteY26" fmla="*/ 6177963 h 6185647"/>
              <a:gd name="connsiteX27" fmla="*/ 3079440 w 8719521"/>
              <a:gd name="connsiteY27" fmla="*/ 6177963 h 6185647"/>
              <a:gd name="connsiteX28" fmla="*/ 3794056 w 8719521"/>
              <a:gd name="connsiteY28" fmla="*/ 6185647 h 6185647"/>
              <a:gd name="connsiteX29" fmla="*/ 4616247 w 8719521"/>
              <a:gd name="connsiteY29" fmla="*/ 6185647 h 6185647"/>
              <a:gd name="connsiteX30" fmla="*/ 5108025 w 8719521"/>
              <a:gd name="connsiteY30" fmla="*/ 6170279 h 6185647"/>
              <a:gd name="connsiteX31" fmla="*/ 5576751 w 8719521"/>
              <a:gd name="connsiteY31" fmla="*/ 6177963 h 6185647"/>
              <a:gd name="connsiteX32" fmla="*/ 6053161 w 8719521"/>
              <a:gd name="connsiteY32" fmla="*/ 6177963 h 6185647"/>
              <a:gd name="connsiteX33" fmla="*/ 6698620 w 8719521"/>
              <a:gd name="connsiteY33" fmla="*/ 6185647 h 6185647"/>
              <a:gd name="connsiteX34" fmla="*/ 7482392 w 8719521"/>
              <a:gd name="connsiteY34" fmla="*/ 6177963 h 6185647"/>
              <a:gd name="connsiteX35" fmla="*/ 7843541 w 8719521"/>
              <a:gd name="connsiteY35" fmla="*/ 6154911 h 6185647"/>
              <a:gd name="connsiteX36" fmla="*/ 8312267 w 8719521"/>
              <a:gd name="connsiteY36" fmla="*/ 6170279 h 6185647"/>
              <a:gd name="connsiteX37" fmla="*/ 8688785 w 8719521"/>
              <a:gd name="connsiteY37" fmla="*/ 6177963 h 6185647"/>
              <a:gd name="connsiteX38" fmla="*/ 8704153 w 8719521"/>
              <a:gd name="connsiteY38" fmla="*/ 3949594 h 6185647"/>
              <a:gd name="connsiteX39" fmla="*/ 8704153 w 8719521"/>
              <a:gd name="connsiteY39" fmla="*/ 2289842 h 6185647"/>
              <a:gd name="connsiteX40" fmla="*/ 8719521 w 8719521"/>
              <a:gd name="connsiteY40" fmla="*/ 1629016 h 6185647"/>
              <a:gd name="connsiteX41" fmla="*/ 8696469 w 8719521"/>
              <a:gd name="connsiteY41" fmla="*/ 1198710 h 6185647"/>
              <a:gd name="connsiteX42" fmla="*/ 8711837 w 8719521"/>
              <a:gd name="connsiteY42" fmla="*/ 714616 h 6185647"/>
              <a:gd name="connsiteX43" fmla="*/ 8704153 w 8719521"/>
              <a:gd name="connsiteY43" fmla="*/ 30737 h 6185647"/>
              <a:gd name="connsiteX44" fmla="*/ 8381424 w 8719521"/>
              <a:gd name="connsiteY44" fmla="*/ 7684 h 6185647"/>
              <a:gd name="connsiteX45" fmla="*/ 7682177 w 8719521"/>
              <a:gd name="connsiteY45" fmla="*/ 15368 h 6185647"/>
              <a:gd name="connsiteX46" fmla="*/ 7113558 w 8719521"/>
              <a:gd name="connsiteY46" fmla="*/ 15368 h 6185647"/>
              <a:gd name="connsiteX47" fmla="*/ 6299051 w 8719521"/>
              <a:gd name="connsiteY47" fmla="*/ 0 h 6185647"/>
              <a:gd name="connsiteX48" fmla="*/ 6045477 w 8719521"/>
              <a:gd name="connsiteY48" fmla="*/ 30737 h 6185647"/>
              <a:gd name="connsiteX49" fmla="*/ 5430755 w 8719521"/>
              <a:gd name="connsiteY49" fmla="*/ 23053 h 6185647"/>
              <a:gd name="connsiteX50" fmla="*/ 4900556 w 8719521"/>
              <a:gd name="connsiteY50" fmla="*/ 23053 h 6185647"/>
              <a:gd name="connsiteX51" fmla="*/ 4485619 w 8719521"/>
              <a:gd name="connsiteY51" fmla="*/ 7684 h 6185647"/>
              <a:gd name="connsiteX52" fmla="*/ 3870896 w 8719521"/>
              <a:gd name="connsiteY52" fmla="*/ 15368 h 6185647"/>
              <a:gd name="connsiteX53" fmla="*/ 3555851 w 8719521"/>
              <a:gd name="connsiteY53" fmla="*/ 30737 h 6185647"/>
              <a:gd name="connsiteX54" fmla="*/ 3202385 w 8719521"/>
              <a:gd name="connsiteY54" fmla="*/ 23053 h 6185647"/>
              <a:gd name="connsiteX55" fmla="*/ 2556926 w 8719521"/>
              <a:gd name="connsiteY55" fmla="*/ 30737 h 6185647"/>
              <a:gd name="connsiteX56" fmla="*/ 2226513 w 8719521"/>
              <a:gd name="connsiteY56" fmla="*/ 15368 h 6185647"/>
              <a:gd name="connsiteX57" fmla="*/ 1581054 w 8719521"/>
              <a:gd name="connsiteY57" fmla="*/ 23053 h 6185647"/>
              <a:gd name="connsiteX58" fmla="*/ 689706 w 8719521"/>
              <a:gd name="connsiteY58" fmla="*/ 30737 h 6185647"/>
              <a:gd name="connsiteX59" fmla="*/ 23721 w 8719521"/>
              <a:gd name="connsiteY59" fmla="*/ 35842 h 6185647"/>
              <a:gd name="connsiteX0" fmla="*/ 23721 w 8719521"/>
              <a:gd name="connsiteY0" fmla="*/ 35842 h 6185647"/>
              <a:gd name="connsiteX1" fmla="*/ 26299 w 8719521"/>
              <a:gd name="connsiteY1" fmla="*/ 331032 h 6185647"/>
              <a:gd name="connsiteX2" fmla="*/ 37181 w 8719521"/>
              <a:gd name="connsiteY2" fmla="*/ 593578 h 6185647"/>
              <a:gd name="connsiteX3" fmla="*/ 40378 w 8719521"/>
              <a:gd name="connsiteY3" fmla="*/ 801666 h 6185647"/>
              <a:gd name="connsiteX4" fmla="*/ 26918 w 8719521"/>
              <a:gd name="connsiteY4" fmla="*/ 1001397 h 6185647"/>
              <a:gd name="connsiteX5" fmla="*/ 15419 w 8719521"/>
              <a:gd name="connsiteY5" fmla="*/ 1481623 h 6185647"/>
              <a:gd name="connsiteX6" fmla="*/ 12222 w 8719521"/>
              <a:gd name="connsiteY6" fmla="*/ 1958086 h 6185647"/>
              <a:gd name="connsiteX7" fmla="*/ 8352 w 8719521"/>
              <a:gd name="connsiteY7" fmla="*/ 2178398 h 6185647"/>
              <a:gd name="connsiteX8" fmla="*/ 17326 w 8719521"/>
              <a:gd name="connsiteY8" fmla="*/ 2523507 h 6185647"/>
              <a:gd name="connsiteX9" fmla="*/ 25010 w 8719521"/>
              <a:gd name="connsiteY9" fmla="*/ 3016575 h 6185647"/>
              <a:gd name="connsiteX10" fmla="*/ 12222 w 8719521"/>
              <a:gd name="connsiteY10" fmla="*/ 3485248 h 6185647"/>
              <a:gd name="connsiteX11" fmla="*/ 5827 w 8719521"/>
              <a:gd name="connsiteY11" fmla="*/ 3803597 h 6185647"/>
              <a:gd name="connsiteX12" fmla="*/ 5155 w 8719521"/>
              <a:gd name="connsiteY12" fmla="*/ 4027052 h 6185647"/>
              <a:gd name="connsiteX13" fmla="*/ 50 w 8719521"/>
              <a:gd name="connsiteY13" fmla="*/ 4242769 h 6185647"/>
              <a:gd name="connsiteX14" fmla="*/ 4537 w 8719521"/>
              <a:gd name="connsiteY14" fmla="*/ 4427804 h 6185647"/>
              <a:gd name="connsiteX15" fmla="*/ 14129 w 8719521"/>
              <a:gd name="connsiteY15" fmla="*/ 4625063 h 6185647"/>
              <a:gd name="connsiteX16" fmla="*/ 14747 w 8719521"/>
              <a:gd name="connsiteY16" fmla="*/ 4805047 h 6185647"/>
              <a:gd name="connsiteX17" fmla="*/ 9025 w 8719521"/>
              <a:gd name="connsiteY17" fmla="*/ 5053354 h 6185647"/>
              <a:gd name="connsiteX18" fmla="*/ 17326 w 8719521"/>
              <a:gd name="connsiteY18" fmla="*/ 5439624 h 6185647"/>
              <a:gd name="connsiteX19" fmla="*/ 20524 w 8719521"/>
              <a:gd name="connsiteY19" fmla="*/ 5827694 h 6185647"/>
              <a:gd name="connsiteX20" fmla="*/ 136912 w 8719521"/>
              <a:gd name="connsiteY20" fmla="*/ 6055637 h 6185647"/>
              <a:gd name="connsiteX21" fmla="*/ 5827 w 8719521"/>
              <a:gd name="connsiteY21" fmla="*/ 6170279 h 6185647"/>
              <a:gd name="connsiteX22" fmla="*/ 950963 w 8719521"/>
              <a:gd name="connsiteY22" fmla="*/ 6170279 h 6185647"/>
              <a:gd name="connsiteX23" fmla="*/ 1711682 w 8719521"/>
              <a:gd name="connsiteY23" fmla="*/ 6154911 h 6185647"/>
              <a:gd name="connsiteX24" fmla="*/ 1949888 w 8719521"/>
              <a:gd name="connsiteY24" fmla="*/ 6162595 h 6185647"/>
              <a:gd name="connsiteX25" fmla="*/ 2141988 w 8719521"/>
              <a:gd name="connsiteY25" fmla="*/ 6170279 h 6185647"/>
              <a:gd name="connsiteX26" fmla="*/ 2433982 w 8719521"/>
              <a:gd name="connsiteY26" fmla="*/ 6177963 h 6185647"/>
              <a:gd name="connsiteX27" fmla="*/ 3079440 w 8719521"/>
              <a:gd name="connsiteY27" fmla="*/ 6177963 h 6185647"/>
              <a:gd name="connsiteX28" fmla="*/ 3794056 w 8719521"/>
              <a:gd name="connsiteY28" fmla="*/ 6185647 h 6185647"/>
              <a:gd name="connsiteX29" fmla="*/ 4616247 w 8719521"/>
              <a:gd name="connsiteY29" fmla="*/ 6185647 h 6185647"/>
              <a:gd name="connsiteX30" fmla="*/ 5108025 w 8719521"/>
              <a:gd name="connsiteY30" fmla="*/ 6170279 h 6185647"/>
              <a:gd name="connsiteX31" fmla="*/ 5576751 w 8719521"/>
              <a:gd name="connsiteY31" fmla="*/ 6177963 h 6185647"/>
              <a:gd name="connsiteX32" fmla="*/ 6053161 w 8719521"/>
              <a:gd name="connsiteY32" fmla="*/ 6177963 h 6185647"/>
              <a:gd name="connsiteX33" fmla="*/ 6698620 w 8719521"/>
              <a:gd name="connsiteY33" fmla="*/ 6185647 h 6185647"/>
              <a:gd name="connsiteX34" fmla="*/ 7482392 w 8719521"/>
              <a:gd name="connsiteY34" fmla="*/ 6177963 h 6185647"/>
              <a:gd name="connsiteX35" fmla="*/ 7843541 w 8719521"/>
              <a:gd name="connsiteY35" fmla="*/ 6154911 h 6185647"/>
              <a:gd name="connsiteX36" fmla="*/ 8312267 w 8719521"/>
              <a:gd name="connsiteY36" fmla="*/ 6170279 h 6185647"/>
              <a:gd name="connsiteX37" fmla="*/ 8688785 w 8719521"/>
              <a:gd name="connsiteY37" fmla="*/ 6177963 h 6185647"/>
              <a:gd name="connsiteX38" fmla="*/ 8704153 w 8719521"/>
              <a:gd name="connsiteY38" fmla="*/ 3949594 h 6185647"/>
              <a:gd name="connsiteX39" fmla="*/ 8704153 w 8719521"/>
              <a:gd name="connsiteY39" fmla="*/ 2289842 h 6185647"/>
              <a:gd name="connsiteX40" fmla="*/ 8719521 w 8719521"/>
              <a:gd name="connsiteY40" fmla="*/ 1629016 h 6185647"/>
              <a:gd name="connsiteX41" fmla="*/ 8696469 w 8719521"/>
              <a:gd name="connsiteY41" fmla="*/ 1198710 h 6185647"/>
              <a:gd name="connsiteX42" fmla="*/ 8711837 w 8719521"/>
              <a:gd name="connsiteY42" fmla="*/ 714616 h 6185647"/>
              <a:gd name="connsiteX43" fmla="*/ 8704153 w 8719521"/>
              <a:gd name="connsiteY43" fmla="*/ 30737 h 6185647"/>
              <a:gd name="connsiteX44" fmla="*/ 8381424 w 8719521"/>
              <a:gd name="connsiteY44" fmla="*/ 7684 h 6185647"/>
              <a:gd name="connsiteX45" fmla="*/ 7682177 w 8719521"/>
              <a:gd name="connsiteY45" fmla="*/ 15368 h 6185647"/>
              <a:gd name="connsiteX46" fmla="*/ 7113558 w 8719521"/>
              <a:gd name="connsiteY46" fmla="*/ 15368 h 6185647"/>
              <a:gd name="connsiteX47" fmla="*/ 6299051 w 8719521"/>
              <a:gd name="connsiteY47" fmla="*/ 0 h 6185647"/>
              <a:gd name="connsiteX48" fmla="*/ 6045477 w 8719521"/>
              <a:gd name="connsiteY48" fmla="*/ 30737 h 6185647"/>
              <a:gd name="connsiteX49" fmla="*/ 5430755 w 8719521"/>
              <a:gd name="connsiteY49" fmla="*/ 23053 h 6185647"/>
              <a:gd name="connsiteX50" fmla="*/ 4900556 w 8719521"/>
              <a:gd name="connsiteY50" fmla="*/ 23053 h 6185647"/>
              <a:gd name="connsiteX51" fmla="*/ 4485619 w 8719521"/>
              <a:gd name="connsiteY51" fmla="*/ 7684 h 6185647"/>
              <a:gd name="connsiteX52" fmla="*/ 3870896 w 8719521"/>
              <a:gd name="connsiteY52" fmla="*/ 15368 h 6185647"/>
              <a:gd name="connsiteX53" fmla="*/ 3555851 w 8719521"/>
              <a:gd name="connsiteY53" fmla="*/ 30737 h 6185647"/>
              <a:gd name="connsiteX54" fmla="*/ 3202385 w 8719521"/>
              <a:gd name="connsiteY54" fmla="*/ 23053 h 6185647"/>
              <a:gd name="connsiteX55" fmla="*/ 2556926 w 8719521"/>
              <a:gd name="connsiteY55" fmla="*/ 30737 h 6185647"/>
              <a:gd name="connsiteX56" fmla="*/ 2226513 w 8719521"/>
              <a:gd name="connsiteY56" fmla="*/ 15368 h 6185647"/>
              <a:gd name="connsiteX57" fmla="*/ 1581054 w 8719521"/>
              <a:gd name="connsiteY57" fmla="*/ 23053 h 6185647"/>
              <a:gd name="connsiteX58" fmla="*/ 689706 w 8719521"/>
              <a:gd name="connsiteY58" fmla="*/ 30737 h 6185647"/>
              <a:gd name="connsiteX59" fmla="*/ 23721 w 8719521"/>
              <a:gd name="connsiteY59" fmla="*/ 35842 h 6185647"/>
              <a:gd name="connsiteX0" fmla="*/ 23721 w 8719521"/>
              <a:gd name="connsiteY0" fmla="*/ 35842 h 6185647"/>
              <a:gd name="connsiteX1" fmla="*/ 26299 w 8719521"/>
              <a:gd name="connsiteY1" fmla="*/ 331032 h 6185647"/>
              <a:gd name="connsiteX2" fmla="*/ 37181 w 8719521"/>
              <a:gd name="connsiteY2" fmla="*/ 593578 h 6185647"/>
              <a:gd name="connsiteX3" fmla="*/ 40378 w 8719521"/>
              <a:gd name="connsiteY3" fmla="*/ 801666 h 6185647"/>
              <a:gd name="connsiteX4" fmla="*/ 26918 w 8719521"/>
              <a:gd name="connsiteY4" fmla="*/ 1001397 h 6185647"/>
              <a:gd name="connsiteX5" fmla="*/ 15419 w 8719521"/>
              <a:gd name="connsiteY5" fmla="*/ 1481623 h 6185647"/>
              <a:gd name="connsiteX6" fmla="*/ 12222 w 8719521"/>
              <a:gd name="connsiteY6" fmla="*/ 1958086 h 6185647"/>
              <a:gd name="connsiteX7" fmla="*/ 8352 w 8719521"/>
              <a:gd name="connsiteY7" fmla="*/ 2178398 h 6185647"/>
              <a:gd name="connsiteX8" fmla="*/ 17326 w 8719521"/>
              <a:gd name="connsiteY8" fmla="*/ 2523507 h 6185647"/>
              <a:gd name="connsiteX9" fmla="*/ 25010 w 8719521"/>
              <a:gd name="connsiteY9" fmla="*/ 3016575 h 6185647"/>
              <a:gd name="connsiteX10" fmla="*/ 12222 w 8719521"/>
              <a:gd name="connsiteY10" fmla="*/ 3485248 h 6185647"/>
              <a:gd name="connsiteX11" fmla="*/ 5827 w 8719521"/>
              <a:gd name="connsiteY11" fmla="*/ 3803597 h 6185647"/>
              <a:gd name="connsiteX12" fmla="*/ 5155 w 8719521"/>
              <a:gd name="connsiteY12" fmla="*/ 4027052 h 6185647"/>
              <a:gd name="connsiteX13" fmla="*/ 50 w 8719521"/>
              <a:gd name="connsiteY13" fmla="*/ 4242769 h 6185647"/>
              <a:gd name="connsiteX14" fmla="*/ 4537 w 8719521"/>
              <a:gd name="connsiteY14" fmla="*/ 4427804 h 6185647"/>
              <a:gd name="connsiteX15" fmla="*/ 14129 w 8719521"/>
              <a:gd name="connsiteY15" fmla="*/ 4625063 h 6185647"/>
              <a:gd name="connsiteX16" fmla="*/ 14747 w 8719521"/>
              <a:gd name="connsiteY16" fmla="*/ 4805047 h 6185647"/>
              <a:gd name="connsiteX17" fmla="*/ 9025 w 8719521"/>
              <a:gd name="connsiteY17" fmla="*/ 5053354 h 6185647"/>
              <a:gd name="connsiteX18" fmla="*/ 17326 w 8719521"/>
              <a:gd name="connsiteY18" fmla="*/ 5439624 h 6185647"/>
              <a:gd name="connsiteX19" fmla="*/ 20524 w 8719521"/>
              <a:gd name="connsiteY19" fmla="*/ 5827694 h 6185647"/>
              <a:gd name="connsiteX20" fmla="*/ 9024 w 8719521"/>
              <a:gd name="connsiteY20" fmla="*/ 6055637 h 6185647"/>
              <a:gd name="connsiteX21" fmla="*/ 5827 w 8719521"/>
              <a:gd name="connsiteY21" fmla="*/ 6170279 h 6185647"/>
              <a:gd name="connsiteX22" fmla="*/ 950963 w 8719521"/>
              <a:gd name="connsiteY22" fmla="*/ 6170279 h 6185647"/>
              <a:gd name="connsiteX23" fmla="*/ 1711682 w 8719521"/>
              <a:gd name="connsiteY23" fmla="*/ 6154911 h 6185647"/>
              <a:gd name="connsiteX24" fmla="*/ 1949888 w 8719521"/>
              <a:gd name="connsiteY24" fmla="*/ 6162595 h 6185647"/>
              <a:gd name="connsiteX25" fmla="*/ 2141988 w 8719521"/>
              <a:gd name="connsiteY25" fmla="*/ 6170279 h 6185647"/>
              <a:gd name="connsiteX26" fmla="*/ 2433982 w 8719521"/>
              <a:gd name="connsiteY26" fmla="*/ 6177963 h 6185647"/>
              <a:gd name="connsiteX27" fmla="*/ 3079440 w 8719521"/>
              <a:gd name="connsiteY27" fmla="*/ 6177963 h 6185647"/>
              <a:gd name="connsiteX28" fmla="*/ 3794056 w 8719521"/>
              <a:gd name="connsiteY28" fmla="*/ 6185647 h 6185647"/>
              <a:gd name="connsiteX29" fmla="*/ 4616247 w 8719521"/>
              <a:gd name="connsiteY29" fmla="*/ 6185647 h 6185647"/>
              <a:gd name="connsiteX30" fmla="*/ 5108025 w 8719521"/>
              <a:gd name="connsiteY30" fmla="*/ 6170279 h 6185647"/>
              <a:gd name="connsiteX31" fmla="*/ 5576751 w 8719521"/>
              <a:gd name="connsiteY31" fmla="*/ 6177963 h 6185647"/>
              <a:gd name="connsiteX32" fmla="*/ 6053161 w 8719521"/>
              <a:gd name="connsiteY32" fmla="*/ 6177963 h 6185647"/>
              <a:gd name="connsiteX33" fmla="*/ 6698620 w 8719521"/>
              <a:gd name="connsiteY33" fmla="*/ 6185647 h 6185647"/>
              <a:gd name="connsiteX34" fmla="*/ 7482392 w 8719521"/>
              <a:gd name="connsiteY34" fmla="*/ 6177963 h 6185647"/>
              <a:gd name="connsiteX35" fmla="*/ 7843541 w 8719521"/>
              <a:gd name="connsiteY35" fmla="*/ 6154911 h 6185647"/>
              <a:gd name="connsiteX36" fmla="*/ 8312267 w 8719521"/>
              <a:gd name="connsiteY36" fmla="*/ 6170279 h 6185647"/>
              <a:gd name="connsiteX37" fmla="*/ 8688785 w 8719521"/>
              <a:gd name="connsiteY37" fmla="*/ 6177963 h 6185647"/>
              <a:gd name="connsiteX38" fmla="*/ 8704153 w 8719521"/>
              <a:gd name="connsiteY38" fmla="*/ 3949594 h 6185647"/>
              <a:gd name="connsiteX39" fmla="*/ 8704153 w 8719521"/>
              <a:gd name="connsiteY39" fmla="*/ 2289842 h 6185647"/>
              <a:gd name="connsiteX40" fmla="*/ 8719521 w 8719521"/>
              <a:gd name="connsiteY40" fmla="*/ 1629016 h 6185647"/>
              <a:gd name="connsiteX41" fmla="*/ 8696469 w 8719521"/>
              <a:gd name="connsiteY41" fmla="*/ 1198710 h 6185647"/>
              <a:gd name="connsiteX42" fmla="*/ 8711837 w 8719521"/>
              <a:gd name="connsiteY42" fmla="*/ 714616 h 6185647"/>
              <a:gd name="connsiteX43" fmla="*/ 8704153 w 8719521"/>
              <a:gd name="connsiteY43" fmla="*/ 30737 h 6185647"/>
              <a:gd name="connsiteX44" fmla="*/ 8381424 w 8719521"/>
              <a:gd name="connsiteY44" fmla="*/ 7684 h 6185647"/>
              <a:gd name="connsiteX45" fmla="*/ 7682177 w 8719521"/>
              <a:gd name="connsiteY45" fmla="*/ 15368 h 6185647"/>
              <a:gd name="connsiteX46" fmla="*/ 7113558 w 8719521"/>
              <a:gd name="connsiteY46" fmla="*/ 15368 h 6185647"/>
              <a:gd name="connsiteX47" fmla="*/ 6299051 w 8719521"/>
              <a:gd name="connsiteY47" fmla="*/ 0 h 6185647"/>
              <a:gd name="connsiteX48" fmla="*/ 6045477 w 8719521"/>
              <a:gd name="connsiteY48" fmla="*/ 30737 h 6185647"/>
              <a:gd name="connsiteX49" fmla="*/ 5430755 w 8719521"/>
              <a:gd name="connsiteY49" fmla="*/ 23053 h 6185647"/>
              <a:gd name="connsiteX50" fmla="*/ 4900556 w 8719521"/>
              <a:gd name="connsiteY50" fmla="*/ 23053 h 6185647"/>
              <a:gd name="connsiteX51" fmla="*/ 4485619 w 8719521"/>
              <a:gd name="connsiteY51" fmla="*/ 7684 h 6185647"/>
              <a:gd name="connsiteX52" fmla="*/ 3870896 w 8719521"/>
              <a:gd name="connsiteY52" fmla="*/ 15368 h 6185647"/>
              <a:gd name="connsiteX53" fmla="*/ 3555851 w 8719521"/>
              <a:gd name="connsiteY53" fmla="*/ 30737 h 6185647"/>
              <a:gd name="connsiteX54" fmla="*/ 3202385 w 8719521"/>
              <a:gd name="connsiteY54" fmla="*/ 23053 h 6185647"/>
              <a:gd name="connsiteX55" fmla="*/ 2556926 w 8719521"/>
              <a:gd name="connsiteY55" fmla="*/ 30737 h 6185647"/>
              <a:gd name="connsiteX56" fmla="*/ 2226513 w 8719521"/>
              <a:gd name="connsiteY56" fmla="*/ 15368 h 6185647"/>
              <a:gd name="connsiteX57" fmla="*/ 1581054 w 8719521"/>
              <a:gd name="connsiteY57" fmla="*/ 23053 h 6185647"/>
              <a:gd name="connsiteX58" fmla="*/ 689706 w 8719521"/>
              <a:gd name="connsiteY58" fmla="*/ 30737 h 6185647"/>
              <a:gd name="connsiteX59" fmla="*/ 23721 w 8719521"/>
              <a:gd name="connsiteY59" fmla="*/ 35842 h 6185647"/>
              <a:gd name="connsiteX0" fmla="*/ 23721 w 8719521"/>
              <a:gd name="connsiteY0" fmla="*/ 35842 h 6185647"/>
              <a:gd name="connsiteX1" fmla="*/ 26299 w 8719521"/>
              <a:gd name="connsiteY1" fmla="*/ 331032 h 6185647"/>
              <a:gd name="connsiteX2" fmla="*/ 37181 w 8719521"/>
              <a:gd name="connsiteY2" fmla="*/ 593578 h 6185647"/>
              <a:gd name="connsiteX3" fmla="*/ 40378 w 8719521"/>
              <a:gd name="connsiteY3" fmla="*/ 801666 h 6185647"/>
              <a:gd name="connsiteX4" fmla="*/ 26918 w 8719521"/>
              <a:gd name="connsiteY4" fmla="*/ 1001397 h 6185647"/>
              <a:gd name="connsiteX5" fmla="*/ 15419 w 8719521"/>
              <a:gd name="connsiteY5" fmla="*/ 1481623 h 6185647"/>
              <a:gd name="connsiteX6" fmla="*/ 12222 w 8719521"/>
              <a:gd name="connsiteY6" fmla="*/ 1958086 h 6185647"/>
              <a:gd name="connsiteX7" fmla="*/ 8352 w 8719521"/>
              <a:gd name="connsiteY7" fmla="*/ 2178398 h 6185647"/>
              <a:gd name="connsiteX8" fmla="*/ 17326 w 8719521"/>
              <a:gd name="connsiteY8" fmla="*/ 2523507 h 6185647"/>
              <a:gd name="connsiteX9" fmla="*/ 25010 w 8719521"/>
              <a:gd name="connsiteY9" fmla="*/ 3016575 h 6185647"/>
              <a:gd name="connsiteX10" fmla="*/ 12222 w 8719521"/>
              <a:gd name="connsiteY10" fmla="*/ 3485248 h 6185647"/>
              <a:gd name="connsiteX11" fmla="*/ 5827 w 8719521"/>
              <a:gd name="connsiteY11" fmla="*/ 3803597 h 6185647"/>
              <a:gd name="connsiteX12" fmla="*/ 5155 w 8719521"/>
              <a:gd name="connsiteY12" fmla="*/ 4027052 h 6185647"/>
              <a:gd name="connsiteX13" fmla="*/ 50 w 8719521"/>
              <a:gd name="connsiteY13" fmla="*/ 4242769 h 6185647"/>
              <a:gd name="connsiteX14" fmla="*/ 4537 w 8719521"/>
              <a:gd name="connsiteY14" fmla="*/ 4427804 h 6185647"/>
              <a:gd name="connsiteX15" fmla="*/ 14129 w 8719521"/>
              <a:gd name="connsiteY15" fmla="*/ 4625063 h 6185647"/>
              <a:gd name="connsiteX16" fmla="*/ 14747 w 8719521"/>
              <a:gd name="connsiteY16" fmla="*/ 4805047 h 6185647"/>
              <a:gd name="connsiteX17" fmla="*/ 9025 w 8719521"/>
              <a:gd name="connsiteY17" fmla="*/ 5053354 h 6185647"/>
              <a:gd name="connsiteX18" fmla="*/ 17326 w 8719521"/>
              <a:gd name="connsiteY18" fmla="*/ 5439624 h 6185647"/>
              <a:gd name="connsiteX19" fmla="*/ 20524 w 8719521"/>
              <a:gd name="connsiteY19" fmla="*/ 5827694 h 6185647"/>
              <a:gd name="connsiteX20" fmla="*/ 9024 w 8719521"/>
              <a:gd name="connsiteY20" fmla="*/ 6055637 h 6185647"/>
              <a:gd name="connsiteX21" fmla="*/ 175279 w 8719521"/>
              <a:gd name="connsiteY21" fmla="*/ 6160688 h 6185647"/>
              <a:gd name="connsiteX22" fmla="*/ 950963 w 8719521"/>
              <a:gd name="connsiteY22" fmla="*/ 6170279 h 6185647"/>
              <a:gd name="connsiteX23" fmla="*/ 1711682 w 8719521"/>
              <a:gd name="connsiteY23" fmla="*/ 6154911 h 6185647"/>
              <a:gd name="connsiteX24" fmla="*/ 1949888 w 8719521"/>
              <a:gd name="connsiteY24" fmla="*/ 6162595 h 6185647"/>
              <a:gd name="connsiteX25" fmla="*/ 2141988 w 8719521"/>
              <a:gd name="connsiteY25" fmla="*/ 6170279 h 6185647"/>
              <a:gd name="connsiteX26" fmla="*/ 2433982 w 8719521"/>
              <a:gd name="connsiteY26" fmla="*/ 6177963 h 6185647"/>
              <a:gd name="connsiteX27" fmla="*/ 3079440 w 8719521"/>
              <a:gd name="connsiteY27" fmla="*/ 6177963 h 6185647"/>
              <a:gd name="connsiteX28" fmla="*/ 3794056 w 8719521"/>
              <a:gd name="connsiteY28" fmla="*/ 6185647 h 6185647"/>
              <a:gd name="connsiteX29" fmla="*/ 4616247 w 8719521"/>
              <a:gd name="connsiteY29" fmla="*/ 6185647 h 6185647"/>
              <a:gd name="connsiteX30" fmla="*/ 5108025 w 8719521"/>
              <a:gd name="connsiteY30" fmla="*/ 6170279 h 6185647"/>
              <a:gd name="connsiteX31" fmla="*/ 5576751 w 8719521"/>
              <a:gd name="connsiteY31" fmla="*/ 6177963 h 6185647"/>
              <a:gd name="connsiteX32" fmla="*/ 6053161 w 8719521"/>
              <a:gd name="connsiteY32" fmla="*/ 6177963 h 6185647"/>
              <a:gd name="connsiteX33" fmla="*/ 6698620 w 8719521"/>
              <a:gd name="connsiteY33" fmla="*/ 6185647 h 6185647"/>
              <a:gd name="connsiteX34" fmla="*/ 7482392 w 8719521"/>
              <a:gd name="connsiteY34" fmla="*/ 6177963 h 6185647"/>
              <a:gd name="connsiteX35" fmla="*/ 7843541 w 8719521"/>
              <a:gd name="connsiteY35" fmla="*/ 6154911 h 6185647"/>
              <a:gd name="connsiteX36" fmla="*/ 8312267 w 8719521"/>
              <a:gd name="connsiteY36" fmla="*/ 6170279 h 6185647"/>
              <a:gd name="connsiteX37" fmla="*/ 8688785 w 8719521"/>
              <a:gd name="connsiteY37" fmla="*/ 6177963 h 6185647"/>
              <a:gd name="connsiteX38" fmla="*/ 8704153 w 8719521"/>
              <a:gd name="connsiteY38" fmla="*/ 3949594 h 6185647"/>
              <a:gd name="connsiteX39" fmla="*/ 8704153 w 8719521"/>
              <a:gd name="connsiteY39" fmla="*/ 2289842 h 6185647"/>
              <a:gd name="connsiteX40" fmla="*/ 8719521 w 8719521"/>
              <a:gd name="connsiteY40" fmla="*/ 1629016 h 6185647"/>
              <a:gd name="connsiteX41" fmla="*/ 8696469 w 8719521"/>
              <a:gd name="connsiteY41" fmla="*/ 1198710 h 6185647"/>
              <a:gd name="connsiteX42" fmla="*/ 8711837 w 8719521"/>
              <a:gd name="connsiteY42" fmla="*/ 714616 h 6185647"/>
              <a:gd name="connsiteX43" fmla="*/ 8704153 w 8719521"/>
              <a:gd name="connsiteY43" fmla="*/ 30737 h 6185647"/>
              <a:gd name="connsiteX44" fmla="*/ 8381424 w 8719521"/>
              <a:gd name="connsiteY44" fmla="*/ 7684 h 6185647"/>
              <a:gd name="connsiteX45" fmla="*/ 7682177 w 8719521"/>
              <a:gd name="connsiteY45" fmla="*/ 15368 h 6185647"/>
              <a:gd name="connsiteX46" fmla="*/ 7113558 w 8719521"/>
              <a:gd name="connsiteY46" fmla="*/ 15368 h 6185647"/>
              <a:gd name="connsiteX47" fmla="*/ 6299051 w 8719521"/>
              <a:gd name="connsiteY47" fmla="*/ 0 h 6185647"/>
              <a:gd name="connsiteX48" fmla="*/ 6045477 w 8719521"/>
              <a:gd name="connsiteY48" fmla="*/ 30737 h 6185647"/>
              <a:gd name="connsiteX49" fmla="*/ 5430755 w 8719521"/>
              <a:gd name="connsiteY49" fmla="*/ 23053 h 6185647"/>
              <a:gd name="connsiteX50" fmla="*/ 4900556 w 8719521"/>
              <a:gd name="connsiteY50" fmla="*/ 23053 h 6185647"/>
              <a:gd name="connsiteX51" fmla="*/ 4485619 w 8719521"/>
              <a:gd name="connsiteY51" fmla="*/ 7684 h 6185647"/>
              <a:gd name="connsiteX52" fmla="*/ 3870896 w 8719521"/>
              <a:gd name="connsiteY52" fmla="*/ 15368 h 6185647"/>
              <a:gd name="connsiteX53" fmla="*/ 3555851 w 8719521"/>
              <a:gd name="connsiteY53" fmla="*/ 30737 h 6185647"/>
              <a:gd name="connsiteX54" fmla="*/ 3202385 w 8719521"/>
              <a:gd name="connsiteY54" fmla="*/ 23053 h 6185647"/>
              <a:gd name="connsiteX55" fmla="*/ 2556926 w 8719521"/>
              <a:gd name="connsiteY55" fmla="*/ 30737 h 6185647"/>
              <a:gd name="connsiteX56" fmla="*/ 2226513 w 8719521"/>
              <a:gd name="connsiteY56" fmla="*/ 15368 h 6185647"/>
              <a:gd name="connsiteX57" fmla="*/ 1581054 w 8719521"/>
              <a:gd name="connsiteY57" fmla="*/ 23053 h 6185647"/>
              <a:gd name="connsiteX58" fmla="*/ 689706 w 8719521"/>
              <a:gd name="connsiteY58" fmla="*/ 30737 h 6185647"/>
              <a:gd name="connsiteX59" fmla="*/ 23721 w 8719521"/>
              <a:gd name="connsiteY59" fmla="*/ 35842 h 6185647"/>
              <a:gd name="connsiteX0" fmla="*/ 23721 w 8719521"/>
              <a:gd name="connsiteY0" fmla="*/ 35842 h 6189462"/>
              <a:gd name="connsiteX1" fmla="*/ 26299 w 8719521"/>
              <a:gd name="connsiteY1" fmla="*/ 331032 h 6189462"/>
              <a:gd name="connsiteX2" fmla="*/ 37181 w 8719521"/>
              <a:gd name="connsiteY2" fmla="*/ 593578 h 6189462"/>
              <a:gd name="connsiteX3" fmla="*/ 40378 w 8719521"/>
              <a:gd name="connsiteY3" fmla="*/ 801666 h 6189462"/>
              <a:gd name="connsiteX4" fmla="*/ 26918 w 8719521"/>
              <a:gd name="connsiteY4" fmla="*/ 1001397 h 6189462"/>
              <a:gd name="connsiteX5" fmla="*/ 15419 w 8719521"/>
              <a:gd name="connsiteY5" fmla="*/ 1481623 h 6189462"/>
              <a:gd name="connsiteX6" fmla="*/ 12222 w 8719521"/>
              <a:gd name="connsiteY6" fmla="*/ 1958086 h 6189462"/>
              <a:gd name="connsiteX7" fmla="*/ 8352 w 8719521"/>
              <a:gd name="connsiteY7" fmla="*/ 2178398 h 6189462"/>
              <a:gd name="connsiteX8" fmla="*/ 17326 w 8719521"/>
              <a:gd name="connsiteY8" fmla="*/ 2523507 h 6189462"/>
              <a:gd name="connsiteX9" fmla="*/ 25010 w 8719521"/>
              <a:gd name="connsiteY9" fmla="*/ 3016575 h 6189462"/>
              <a:gd name="connsiteX10" fmla="*/ 12222 w 8719521"/>
              <a:gd name="connsiteY10" fmla="*/ 3485248 h 6189462"/>
              <a:gd name="connsiteX11" fmla="*/ 5827 w 8719521"/>
              <a:gd name="connsiteY11" fmla="*/ 3803597 h 6189462"/>
              <a:gd name="connsiteX12" fmla="*/ 5155 w 8719521"/>
              <a:gd name="connsiteY12" fmla="*/ 4027052 h 6189462"/>
              <a:gd name="connsiteX13" fmla="*/ 50 w 8719521"/>
              <a:gd name="connsiteY13" fmla="*/ 4242769 h 6189462"/>
              <a:gd name="connsiteX14" fmla="*/ 4537 w 8719521"/>
              <a:gd name="connsiteY14" fmla="*/ 4427804 h 6189462"/>
              <a:gd name="connsiteX15" fmla="*/ 14129 w 8719521"/>
              <a:gd name="connsiteY15" fmla="*/ 4625063 h 6189462"/>
              <a:gd name="connsiteX16" fmla="*/ 14747 w 8719521"/>
              <a:gd name="connsiteY16" fmla="*/ 4805047 h 6189462"/>
              <a:gd name="connsiteX17" fmla="*/ 9025 w 8719521"/>
              <a:gd name="connsiteY17" fmla="*/ 5053354 h 6189462"/>
              <a:gd name="connsiteX18" fmla="*/ 17326 w 8719521"/>
              <a:gd name="connsiteY18" fmla="*/ 5439624 h 6189462"/>
              <a:gd name="connsiteX19" fmla="*/ 20524 w 8719521"/>
              <a:gd name="connsiteY19" fmla="*/ 5827694 h 6189462"/>
              <a:gd name="connsiteX20" fmla="*/ 9024 w 8719521"/>
              <a:gd name="connsiteY20" fmla="*/ 6055637 h 6189462"/>
              <a:gd name="connsiteX21" fmla="*/ 12222 w 8719521"/>
              <a:gd name="connsiteY21" fmla="*/ 6189462 h 6189462"/>
              <a:gd name="connsiteX22" fmla="*/ 950963 w 8719521"/>
              <a:gd name="connsiteY22" fmla="*/ 6170279 h 6189462"/>
              <a:gd name="connsiteX23" fmla="*/ 1711682 w 8719521"/>
              <a:gd name="connsiteY23" fmla="*/ 6154911 h 6189462"/>
              <a:gd name="connsiteX24" fmla="*/ 1949888 w 8719521"/>
              <a:gd name="connsiteY24" fmla="*/ 6162595 h 6189462"/>
              <a:gd name="connsiteX25" fmla="*/ 2141988 w 8719521"/>
              <a:gd name="connsiteY25" fmla="*/ 6170279 h 6189462"/>
              <a:gd name="connsiteX26" fmla="*/ 2433982 w 8719521"/>
              <a:gd name="connsiteY26" fmla="*/ 6177963 h 6189462"/>
              <a:gd name="connsiteX27" fmla="*/ 3079440 w 8719521"/>
              <a:gd name="connsiteY27" fmla="*/ 6177963 h 6189462"/>
              <a:gd name="connsiteX28" fmla="*/ 3794056 w 8719521"/>
              <a:gd name="connsiteY28" fmla="*/ 6185647 h 6189462"/>
              <a:gd name="connsiteX29" fmla="*/ 4616247 w 8719521"/>
              <a:gd name="connsiteY29" fmla="*/ 6185647 h 6189462"/>
              <a:gd name="connsiteX30" fmla="*/ 5108025 w 8719521"/>
              <a:gd name="connsiteY30" fmla="*/ 6170279 h 6189462"/>
              <a:gd name="connsiteX31" fmla="*/ 5576751 w 8719521"/>
              <a:gd name="connsiteY31" fmla="*/ 6177963 h 6189462"/>
              <a:gd name="connsiteX32" fmla="*/ 6053161 w 8719521"/>
              <a:gd name="connsiteY32" fmla="*/ 6177963 h 6189462"/>
              <a:gd name="connsiteX33" fmla="*/ 6698620 w 8719521"/>
              <a:gd name="connsiteY33" fmla="*/ 6185647 h 6189462"/>
              <a:gd name="connsiteX34" fmla="*/ 7482392 w 8719521"/>
              <a:gd name="connsiteY34" fmla="*/ 6177963 h 6189462"/>
              <a:gd name="connsiteX35" fmla="*/ 7843541 w 8719521"/>
              <a:gd name="connsiteY35" fmla="*/ 6154911 h 6189462"/>
              <a:gd name="connsiteX36" fmla="*/ 8312267 w 8719521"/>
              <a:gd name="connsiteY36" fmla="*/ 6170279 h 6189462"/>
              <a:gd name="connsiteX37" fmla="*/ 8688785 w 8719521"/>
              <a:gd name="connsiteY37" fmla="*/ 6177963 h 6189462"/>
              <a:gd name="connsiteX38" fmla="*/ 8704153 w 8719521"/>
              <a:gd name="connsiteY38" fmla="*/ 3949594 h 6189462"/>
              <a:gd name="connsiteX39" fmla="*/ 8704153 w 8719521"/>
              <a:gd name="connsiteY39" fmla="*/ 2289842 h 6189462"/>
              <a:gd name="connsiteX40" fmla="*/ 8719521 w 8719521"/>
              <a:gd name="connsiteY40" fmla="*/ 1629016 h 6189462"/>
              <a:gd name="connsiteX41" fmla="*/ 8696469 w 8719521"/>
              <a:gd name="connsiteY41" fmla="*/ 1198710 h 6189462"/>
              <a:gd name="connsiteX42" fmla="*/ 8711837 w 8719521"/>
              <a:gd name="connsiteY42" fmla="*/ 714616 h 6189462"/>
              <a:gd name="connsiteX43" fmla="*/ 8704153 w 8719521"/>
              <a:gd name="connsiteY43" fmla="*/ 30737 h 6189462"/>
              <a:gd name="connsiteX44" fmla="*/ 8381424 w 8719521"/>
              <a:gd name="connsiteY44" fmla="*/ 7684 h 6189462"/>
              <a:gd name="connsiteX45" fmla="*/ 7682177 w 8719521"/>
              <a:gd name="connsiteY45" fmla="*/ 15368 h 6189462"/>
              <a:gd name="connsiteX46" fmla="*/ 7113558 w 8719521"/>
              <a:gd name="connsiteY46" fmla="*/ 15368 h 6189462"/>
              <a:gd name="connsiteX47" fmla="*/ 6299051 w 8719521"/>
              <a:gd name="connsiteY47" fmla="*/ 0 h 6189462"/>
              <a:gd name="connsiteX48" fmla="*/ 6045477 w 8719521"/>
              <a:gd name="connsiteY48" fmla="*/ 30737 h 6189462"/>
              <a:gd name="connsiteX49" fmla="*/ 5430755 w 8719521"/>
              <a:gd name="connsiteY49" fmla="*/ 23053 h 6189462"/>
              <a:gd name="connsiteX50" fmla="*/ 4900556 w 8719521"/>
              <a:gd name="connsiteY50" fmla="*/ 23053 h 6189462"/>
              <a:gd name="connsiteX51" fmla="*/ 4485619 w 8719521"/>
              <a:gd name="connsiteY51" fmla="*/ 7684 h 6189462"/>
              <a:gd name="connsiteX52" fmla="*/ 3870896 w 8719521"/>
              <a:gd name="connsiteY52" fmla="*/ 15368 h 6189462"/>
              <a:gd name="connsiteX53" fmla="*/ 3555851 w 8719521"/>
              <a:gd name="connsiteY53" fmla="*/ 30737 h 6189462"/>
              <a:gd name="connsiteX54" fmla="*/ 3202385 w 8719521"/>
              <a:gd name="connsiteY54" fmla="*/ 23053 h 6189462"/>
              <a:gd name="connsiteX55" fmla="*/ 2556926 w 8719521"/>
              <a:gd name="connsiteY55" fmla="*/ 30737 h 6189462"/>
              <a:gd name="connsiteX56" fmla="*/ 2226513 w 8719521"/>
              <a:gd name="connsiteY56" fmla="*/ 15368 h 6189462"/>
              <a:gd name="connsiteX57" fmla="*/ 1581054 w 8719521"/>
              <a:gd name="connsiteY57" fmla="*/ 23053 h 6189462"/>
              <a:gd name="connsiteX58" fmla="*/ 689706 w 8719521"/>
              <a:gd name="connsiteY58" fmla="*/ 30737 h 6189462"/>
              <a:gd name="connsiteX59" fmla="*/ 23721 w 8719521"/>
              <a:gd name="connsiteY59" fmla="*/ 35842 h 6189462"/>
              <a:gd name="connsiteX0" fmla="*/ 23721 w 8719521"/>
              <a:gd name="connsiteY0" fmla="*/ 35842 h 6189462"/>
              <a:gd name="connsiteX1" fmla="*/ 26299 w 8719521"/>
              <a:gd name="connsiteY1" fmla="*/ 331032 h 6189462"/>
              <a:gd name="connsiteX2" fmla="*/ 37181 w 8719521"/>
              <a:gd name="connsiteY2" fmla="*/ 593578 h 6189462"/>
              <a:gd name="connsiteX3" fmla="*/ 40378 w 8719521"/>
              <a:gd name="connsiteY3" fmla="*/ 801666 h 6189462"/>
              <a:gd name="connsiteX4" fmla="*/ 26918 w 8719521"/>
              <a:gd name="connsiteY4" fmla="*/ 1001397 h 6189462"/>
              <a:gd name="connsiteX5" fmla="*/ 15419 w 8719521"/>
              <a:gd name="connsiteY5" fmla="*/ 1481623 h 6189462"/>
              <a:gd name="connsiteX6" fmla="*/ 12222 w 8719521"/>
              <a:gd name="connsiteY6" fmla="*/ 1958086 h 6189462"/>
              <a:gd name="connsiteX7" fmla="*/ 8352 w 8719521"/>
              <a:gd name="connsiteY7" fmla="*/ 2178398 h 6189462"/>
              <a:gd name="connsiteX8" fmla="*/ 17326 w 8719521"/>
              <a:gd name="connsiteY8" fmla="*/ 2523507 h 6189462"/>
              <a:gd name="connsiteX9" fmla="*/ 25010 w 8719521"/>
              <a:gd name="connsiteY9" fmla="*/ 3016575 h 6189462"/>
              <a:gd name="connsiteX10" fmla="*/ 12222 w 8719521"/>
              <a:gd name="connsiteY10" fmla="*/ 3485248 h 6189462"/>
              <a:gd name="connsiteX11" fmla="*/ 5827 w 8719521"/>
              <a:gd name="connsiteY11" fmla="*/ 3803597 h 6189462"/>
              <a:gd name="connsiteX12" fmla="*/ 5155 w 8719521"/>
              <a:gd name="connsiteY12" fmla="*/ 4027052 h 6189462"/>
              <a:gd name="connsiteX13" fmla="*/ 50 w 8719521"/>
              <a:gd name="connsiteY13" fmla="*/ 4242769 h 6189462"/>
              <a:gd name="connsiteX14" fmla="*/ 4537 w 8719521"/>
              <a:gd name="connsiteY14" fmla="*/ 4427804 h 6189462"/>
              <a:gd name="connsiteX15" fmla="*/ 14129 w 8719521"/>
              <a:gd name="connsiteY15" fmla="*/ 4625063 h 6189462"/>
              <a:gd name="connsiteX16" fmla="*/ 14747 w 8719521"/>
              <a:gd name="connsiteY16" fmla="*/ 4805047 h 6189462"/>
              <a:gd name="connsiteX17" fmla="*/ 9025 w 8719521"/>
              <a:gd name="connsiteY17" fmla="*/ 5053354 h 6189462"/>
              <a:gd name="connsiteX18" fmla="*/ 17326 w 8719521"/>
              <a:gd name="connsiteY18" fmla="*/ 5439624 h 6189462"/>
              <a:gd name="connsiteX19" fmla="*/ 20524 w 8719521"/>
              <a:gd name="connsiteY19" fmla="*/ 5827694 h 6189462"/>
              <a:gd name="connsiteX20" fmla="*/ 9024 w 8719521"/>
              <a:gd name="connsiteY20" fmla="*/ 6055637 h 6189462"/>
              <a:gd name="connsiteX21" fmla="*/ 12222 w 8719521"/>
              <a:gd name="connsiteY21" fmla="*/ 6189462 h 6189462"/>
              <a:gd name="connsiteX22" fmla="*/ 950963 w 8719521"/>
              <a:gd name="connsiteY22" fmla="*/ 6170279 h 6189462"/>
              <a:gd name="connsiteX23" fmla="*/ 1711682 w 8719521"/>
              <a:gd name="connsiteY23" fmla="*/ 6154911 h 6189462"/>
              <a:gd name="connsiteX24" fmla="*/ 1933902 w 8719521"/>
              <a:gd name="connsiteY24" fmla="*/ 6181778 h 6189462"/>
              <a:gd name="connsiteX25" fmla="*/ 2141988 w 8719521"/>
              <a:gd name="connsiteY25" fmla="*/ 6170279 h 6189462"/>
              <a:gd name="connsiteX26" fmla="*/ 2433982 w 8719521"/>
              <a:gd name="connsiteY26" fmla="*/ 6177963 h 6189462"/>
              <a:gd name="connsiteX27" fmla="*/ 3079440 w 8719521"/>
              <a:gd name="connsiteY27" fmla="*/ 6177963 h 6189462"/>
              <a:gd name="connsiteX28" fmla="*/ 3794056 w 8719521"/>
              <a:gd name="connsiteY28" fmla="*/ 6185647 h 6189462"/>
              <a:gd name="connsiteX29" fmla="*/ 4616247 w 8719521"/>
              <a:gd name="connsiteY29" fmla="*/ 6185647 h 6189462"/>
              <a:gd name="connsiteX30" fmla="*/ 5108025 w 8719521"/>
              <a:gd name="connsiteY30" fmla="*/ 6170279 h 6189462"/>
              <a:gd name="connsiteX31" fmla="*/ 5576751 w 8719521"/>
              <a:gd name="connsiteY31" fmla="*/ 6177963 h 6189462"/>
              <a:gd name="connsiteX32" fmla="*/ 6053161 w 8719521"/>
              <a:gd name="connsiteY32" fmla="*/ 6177963 h 6189462"/>
              <a:gd name="connsiteX33" fmla="*/ 6698620 w 8719521"/>
              <a:gd name="connsiteY33" fmla="*/ 6185647 h 6189462"/>
              <a:gd name="connsiteX34" fmla="*/ 7482392 w 8719521"/>
              <a:gd name="connsiteY34" fmla="*/ 6177963 h 6189462"/>
              <a:gd name="connsiteX35" fmla="*/ 7843541 w 8719521"/>
              <a:gd name="connsiteY35" fmla="*/ 6154911 h 6189462"/>
              <a:gd name="connsiteX36" fmla="*/ 8312267 w 8719521"/>
              <a:gd name="connsiteY36" fmla="*/ 6170279 h 6189462"/>
              <a:gd name="connsiteX37" fmla="*/ 8688785 w 8719521"/>
              <a:gd name="connsiteY37" fmla="*/ 6177963 h 6189462"/>
              <a:gd name="connsiteX38" fmla="*/ 8704153 w 8719521"/>
              <a:gd name="connsiteY38" fmla="*/ 3949594 h 6189462"/>
              <a:gd name="connsiteX39" fmla="*/ 8704153 w 8719521"/>
              <a:gd name="connsiteY39" fmla="*/ 2289842 h 6189462"/>
              <a:gd name="connsiteX40" fmla="*/ 8719521 w 8719521"/>
              <a:gd name="connsiteY40" fmla="*/ 1629016 h 6189462"/>
              <a:gd name="connsiteX41" fmla="*/ 8696469 w 8719521"/>
              <a:gd name="connsiteY41" fmla="*/ 1198710 h 6189462"/>
              <a:gd name="connsiteX42" fmla="*/ 8711837 w 8719521"/>
              <a:gd name="connsiteY42" fmla="*/ 714616 h 6189462"/>
              <a:gd name="connsiteX43" fmla="*/ 8704153 w 8719521"/>
              <a:gd name="connsiteY43" fmla="*/ 30737 h 6189462"/>
              <a:gd name="connsiteX44" fmla="*/ 8381424 w 8719521"/>
              <a:gd name="connsiteY44" fmla="*/ 7684 h 6189462"/>
              <a:gd name="connsiteX45" fmla="*/ 7682177 w 8719521"/>
              <a:gd name="connsiteY45" fmla="*/ 15368 h 6189462"/>
              <a:gd name="connsiteX46" fmla="*/ 7113558 w 8719521"/>
              <a:gd name="connsiteY46" fmla="*/ 15368 h 6189462"/>
              <a:gd name="connsiteX47" fmla="*/ 6299051 w 8719521"/>
              <a:gd name="connsiteY47" fmla="*/ 0 h 6189462"/>
              <a:gd name="connsiteX48" fmla="*/ 6045477 w 8719521"/>
              <a:gd name="connsiteY48" fmla="*/ 30737 h 6189462"/>
              <a:gd name="connsiteX49" fmla="*/ 5430755 w 8719521"/>
              <a:gd name="connsiteY49" fmla="*/ 23053 h 6189462"/>
              <a:gd name="connsiteX50" fmla="*/ 4900556 w 8719521"/>
              <a:gd name="connsiteY50" fmla="*/ 23053 h 6189462"/>
              <a:gd name="connsiteX51" fmla="*/ 4485619 w 8719521"/>
              <a:gd name="connsiteY51" fmla="*/ 7684 h 6189462"/>
              <a:gd name="connsiteX52" fmla="*/ 3870896 w 8719521"/>
              <a:gd name="connsiteY52" fmla="*/ 15368 h 6189462"/>
              <a:gd name="connsiteX53" fmla="*/ 3555851 w 8719521"/>
              <a:gd name="connsiteY53" fmla="*/ 30737 h 6189462"/>
              <a:gd name="connsiteX54" fmla="*/ 3202385 w 8719521"/>
              <a:gd name="connsiteY54" fmla="*/ 23053 h 6189462"/>
              <a:gd name="connsiteX55" fmla="*/ 2556926 w 8719521"/>
              <a:gd name="connsiteY55" fmla="*/ 30737 h 6189462"/>
              <a:gd name="connsiteX56" fmla="*/ 2226513 w 8719521"/>
              <a:gd name="connsiteY56" fmla="*/ 15368 h 6189462"/>
              <a:gd name="connsiteX57" fmla="*/ 1581054 w 8719521"/>
              <a:gd name="connsiteY57" fmla="*/ 23053 h 6189462"/>
              <a:gd name="connsiteX58" fmla="*/ 689706 w 8719521"/>
              <a:gd name="connsiteY58" fmla="*/ 30737 h 6189462"/>
              <a:gd name="connsiteX59" fmla="*/ 23721 w 8719521"/>
              <a:gd name="connsiteY59" fmla="*/ 35842 h 6189462"/>
              <a:gd name="connsiteX0" fmla="*/ 23721 w 8719521"/>
              <a:gd name="connsiteY0" fmla="*/ 35842 h 6189462"/>
              <a:gd name="connsiteX1" fmla="*/ 26299 w 8719521"/>
              <a:gd name="connsiteY1" fmla="*/ 331032 h 6189462"/>
              <a:gd name="connsiteX2" fmla="*/ 37181 w 8719521"/>
              <a:gd name="connsiteY2" fmla="*/ 593578 h 6189462"/>
              <a:gd name="connsiteX3" fmla="*/ 40378 w 8719521"/>
              <a:gd name="connsiteY3" fmla="*/ 801666 h 6189462"/>
              <a:gd name="connsiteX4" fmla="*/ 26918 w 8719521"/>
              <a:gd name="connsiteY4" fmla="*/ 1001397 h 6189462"/>
              <a:gd name="connsiteX5" fmla="*/ 15419 w 8719521"/>
              <a:gd name="connsiteY5" fmla="*/ 1481623 h 6189462"/>
              <a:gd name="connsiteX6" fmla="*/ 12222 w 8719521"/>
              <a:gd name="connsiteY6" fmla="*/ 1958086 h 6189462"/>
              <a:gd name="connsiteX7" fmla="*/ 8352 w 8719521"/>
              <a:gd name="connsiteY7" fmla="*/ 2178398 h 6189462"/>
              <a:gd name="connsiteX8" fmla="*/ 17326 w 8719521"/>
              <a:gd name="connsiteY8" fmla="*/ 2523507 h 6189462"/>
              <a:gd name="connsiteX9" fmla="*/ 25010 w 8719521"/>
              <a:gd name="connsiteY9" fmla="*/ 3016575 h 6189462"/>
              <a:gd name="connsiteX10" fmla="*/ 12222 w 8719521"/>
              <a:gd name="connsiteY10" fmla="*/ 3485248 h 6189462"/>
              <a:gd name="connsiteX11" fmla="*/ 5827 w 8719521"/>
              <a:gd name="connsiteY11" fmla="*/ 3803597 h 6189462"/>
              <a:gd name="connsiteX12" fmla="*/ 5155 w 8719521"/>
              <a:gd name="connsiteY12" fmla="*/ 4027052 h 6189462"/>
              <a:gd name="connsiteX13" fmla="*/ 50 w 8719521"/>
              <a:gd name="connsiteY13" fmla="*/ 4242769 h 6189462"/>
              <a:gd name="connsiteX14" fmla="*/ 4537 w 8719521"/>
              <a:gd name="connsiteY14" fmla="*/ 4427804 h 6189462"/>
              <a:gd name="connsiteX15" fmla="*/ 14129 w 8719521"/>
              <a:gd name="connsiteY15" fmla="*/ 4625063 h 6189462"/>
              <a:gd name="connsiteX16" fmla="*/ 14747 w 8719521"/>
              <a:gd name="connsiteY16" fmla="*/ 4805047 h 6189462"/>
              <a:gd name="connsiteX17" fmla="*/ 9025 w 8719521"/>
              <a:gd name="connsiteY17" fmla="*/ 5053354 h 6189462"/>
              <a:gd name="connsiteX18" fmla="*/ 17326 w 8719521"/>
              <a:gd name="connsiteY18" fmla="*/ 5439624 h 6189462"/>
              <a:gd name="connsiteX19" fmla="*/ 20524 w 8719521"/>
              <a:gd name="connsiteY19" fmla="*/ 5827694 h 6189462"/>
              <a:gd name="connsiteX20" fmla="*/ 9024 w 8719521"/>
              <a:gd name="connsiteY20" fmla="*/ 6055637 h 6189462"/>
              <a:gd name="connsiteX21" fmla="*/ 12222 w 8719521"/>
              <a:gd name="connsiteY21" fmla="*/ 6189462 h 6189462"/>
              <a:gd name="connsiteX22" fmla="*/ 950963 w 8719521"/>
              <a:gd name="connsiteY22" fmla="*/ 6170279 h 6189462"/>
              <a:gd name="connsiteX23" fmla="*/ 1695696 w 8719521"/>
              <a:gd name="connsiteY23" fmla="*/ 6177291 h 6189462"/>
              <a:gd name="connsiteX24" fmla="*/ 1933902 w 8719521"/>
              <a:gd name="connsiteY24" fmla="*/ 6181778 h 6189462"/>
              <a:gd name="connsiteX25" fmla="*/ 2141988 w 8719521"/>
              <a:gd name="connsiteY25" fmla="*/ 6170279 h 6189462"/>
              <a:gd name="connsiteX26" fmla="*/ 2433982 w 8719521"/>
              <a:gd name="connsiteY26" fmla="*/ 6177963 h 6189462"/>
              <a:gd name="connsiteX27" fmla="*/ 3079440 w 8719521"/>
              <a:gd name="connsiteY27" fmla="*/ 6177963 h 6189462"/>
              <a:gd name="connsiteX28" fmla="*/ 3794056 w 8719521"/>
              <a:gd name="connsiteY28" fmla="*/ 6185647 h 6189462"/>
              <a:gd name="connsiteX29" fmla="*/ 4616247 w 8719521"/>
              <a:gd name="connsiteY29" fmla="*/ 6185647 h 6189462"/>
              <a:gd name="connsiteX30" fmla="*/ 5108025 w 8719521"/>
              <a:gd name="connsiteY30" fmla="*/ 6170279 h 6189462"/>
              <a:gd name="connsiteX31" fmla="*/ 5576751 w 8719521"/>
              <a:gd name="connsiteY31" fmla="*/ 6177963 h 6189462"/>
              <a:gd name="connsiteX32" fmla="*/ 6053161 w 8719521"/>
              <a:gd name="connsiteY32" fmla="*/ 6177963 h 6189462"/>
              <a:gd name="connsiteX33" fmla="*/ 6698620 w 8719521"/>
              <a:gd name="connsiteY33" fmla="*/ 6185647 h 6189462"/>
              <a:gd name="connsiteX34" fmla="*/ 7482392 w 8719521"/>
              <a:gd name="connsiteY34" fmla="*/ 6177963 h 6189462"/>
              <a:gd name="connsiteX35" fmla="*/ 7843541 w 8719521"/>
              <a:gd name="connsiteY35" fmla="*/ 6154911 h 6189462"/>
              <a:gd name="connsiteX36" fmla="*/ 8312267 w 8719521"/>
              <a:gd name="connsiteY36" fmla="*/ 6170279 h 6189462"/>
              <a:gd name="connsiteX37" fmla="*/ 8688785 w 8719521"/>
              <a:gd name="connsiteY37" fmla="*/ 6177963 h 6189462"/>
              <a:gd name="connsiteX38" fmla="*/ 8704153 w 8719521"/>
              <a:gd name="connsiteY38" fmla="*/ 3949594 h 6189462"/>
              <a:gd name="connsiteX39" fmla="*/ 8704153 w 8719521"/>
              <a:gd name="connsiteY39" fmla="*/ 2289842 h 6189462"/>
              <a:gd name="connsiteX40" fmla="*/ 8719521 w 8719521"/>
              <a:gd name="connsiteY40" fmla="*/ 1629016 h 6189462"/>
              <a:gd name="connsiteX41" fmla="*/ 8696469 w 8719521"/>
              <a:gd name="connsiteY41" fmla="*/ 1198710 h 6189462"/>
              <a:gd name="connsiteX42" fmla="*/ 8711837 w 8719521"/>
              <a:gd name="connsiteY42" fmla="*/ 714616 h 6189462"/>
              <a:gd name="connsiteX43" fmla="*/ 8704153 w 8719521"/>
              <a:gd name="connsiteY43" fmla="*/ 30737 h 6189462"/>
              <a:gd name="connsiteX44" fmla="*/ 8381424 w 8719521"/>
              <a:gd name="connsiteY44" fmla="*/ 7684 h 6189462"/>
              <a:gd name="connsiteX45" fmla="*/ 7682177 w 8719521"/>
              <a:gd name="connsiteY45" fmla="*/ 15368 h 6189462"/>
              <a:gd name="connsiteX46" fmla="*/ 7113558 w 8719521"/>
              <a:gd name="connsiteY46" fmla="*/ 15368 h 6189462"/>
              <a:gd name="connsiteX47" fmla="*/ 6299051 w 8719521"/>
              <a:gd name="connsiteY47" fmla="*/ 0 h 6189462"/>
              <a:gd name="connsiteX48" fmla="*/ 6045477 w 8719521"/>
              <a:gd name="connsiteY48" fmla="*/ 30737 h 6189462"/>
              <a:gd name="connsiteX49" fmla="*/ 5430755 w 8719521"/>
              <a:gd name="connsiteY49" fmla="*/ 23053 h 6189462"/>
              <a:gd name="connsiteX50" fmla="*/ 4900556 w 8719521"/>
              <a:gd name="connsiteY50" fmla="*/ 23053 h 6189462"/>
              <a:gd name="connsiteX51" fmla="*/ 4485619 w 8719521"/>
              <a:gd name="connsiteY51" fmla="*/ 7684 h 6189462"/>
              <a:gd name="connsiteX52" fmla="*/ 3870896 w 8719521"/>
              <a:gd name="connsiteY52" fmla="*/ 15368 h 6189462"/>
              <a:gd name="connsiteX53" fmla="*/ 3555851 w 8719521"/>
              <a:gd name="connsiteY53" fmla="*/ 30737 h 6189462"/>
              <a:gd name="connsiteX54" fmla="*/ 3202385 w 8719521"/>
              <a:gd name="connsiteY54" fmla="*/ 23053 h 6189462"/>
              <a:gd name="connsiteX55" fmla="*/ 2556926 w 8719521"/>
              <a:gd name="connsiteY55" fmla="*/ 30737 h 6189462"/>
              <a:gd name="connsiteX56" fmla="*/ 2226513 w 8719521"/>
              <a:gd name="connsiteY56" fmla="*/ 15368 h 6189462"/>
              <a:gd name="connsiteX57" fmla="*/ 1581054 w 8719521"/>
              <a:gd name="connsiteY57" fmla="*/ 23053 h 6189462"/>
              <a:gd name="connsiteX58" fmla="*/ 689706 w 8719521"/>
              <a:gd name="connsiteY58" fmla="*/ 30737 h 6189462"/>
              <a:gd name="connsiteX59" fmla="*/ 23721 w 8719521"/>
              <a:gd name="connsiteY59" fmla="*/ 35842 h 6189462"/>
              <a:gd name="connsiteX0" fmla="*/ 23721 w 8719521"/>
              <a:gd name="connsiteY0" fmla="*/ 35842 h 6189462"/>
              <a:gd name="connsiteX1" fmla="*/ 26299 w 8719521"/>
              <a:gd name="connsiteY1" fmla="*/ 331032 h 6189462"/>
              <a:gd name="connsiteX2" fmla="*/ 37181 w 8719521"/>
              <a:gd name="connsiteY2" fmla="*/ 593578 h 6189462"/>
              <a:gd name="connsiteX3" fmla="*/ 40378 w 8719521"/>
              <a:gd name="connsiteY3" fmla="*/ 801666 h 6189462"/>
              <a:gd name="connsiteX4" fmla="*/ 26918 w 8719521"/>
              <a:gd name="connsiteY4" fmla="*/ 1001397 h 6189462"/>
              <a:gd name="connsiteX5" fmla="*/ 15419 w 8719521"/>
              <a:gd name="connsiteY5" fmla="*/ 1481623 h 6189462"/>
              <a:gd name="connsiteX6" fmla="*/ 12222 w 8719521"/>
              <a:gd name="connsiteY6" fmla="*/ 1958086 h 6189462"/>
              <a:gd name="connsiteX7" fmla="*/ 8352 w 8719521"/>
              <a:gd name="connsiteY7" fmla="*/ 2178398 h 6189462"/>
              <a:gd name="connsiteX8" fmla="*/ 17326 w 8719521"/>
              <a:gd name="connsiteY8" fmla="*/ 2523507 h 6189462"/>
              <a:gd name="connsiteX9" fmla="*/ 25010 w 8719521"/>
              <a:gd name="connsiteY9" fmla="*/ 3016575 h 6189462"/>
              <a:gd name="connsiteX10" fmla="*/ 12222 w 8719521"/>
              <a:gd name="connsiteY10" fmla="*/ 3485248 h 6189462"/>
              <a:gd name="connsiteX11" fmla="*/ 5827 w 8719521"/>
              <a:gd name="connsiteY11" fmla="*/ 3803597 h 6189462"/>
              <a:gd name="connsiteX12" fmla="*/ 5155 w 8719521"/>
              <a:gd name="connsiteY12" fmla="*/ 4027052 h 6189462"/>
              <a:gd name="connsiteX13" fmla="*/ 50 w 8719521"/>
              <a:gd name="connsiteY13" fmla="*/ 4242769 h 6189462"/>
              <a:gd name="connsiteX14" fmla="*/ 4537 w 8719521"/>
              <a:gd name="connsiteY14" fmla="*/ 4427804 h 6189462"/>
              <a:gd name="connsiteX15" fmla="*/ 14129 w 8719521"/>
              <a:gd name="connsiteY15" fmla="*/ 4625063 h 6189462"/>
              <a:gd name="connsiteX16" fmla="*/ 14747 w 8719521"/>
              <a:gd name="connsiteY16" fmla="*/ 4805047 h 6189462"/>
              <a:gd name="connsiteX17" fmla="*/ 9025 w 8719521"/>
              <a:gd name="connsiteY17" fmla="*/ 5053354 h 6189462"/>
              <a:gd name="connsiteX18" fmla="*/ 17326 w 8719521"/>
              <a:gd name="connsiteY18" fmla="*/ 5439624 h 6189462"/>
              <a:gd name="connsiteX19" fmla="*/ 20524 w 8719521"/>
              <a:gd name="connsiteY19" fmla="*/ 5827694 h 6189462"/>
              <a:gd name="connsiteX20" fmla="*/ 9024 w 8719521"/>
              <a:gd name="connsiteY20" fmla="*/ 6055637 h 6189462"/>
              <a:gd name="connsiteX21" fmla="*/ 12222 w 8719521"/>
              <a:gd name="connsiteY21" fmla="*/ 6189462 h 6189462"/>
              <a:gd name="connsiteX22" fmla="*/ 950963 w 8719521"/>
              <a:gd name="connsiteY22" fmla="*/ 6170279 h 6189462"/>
              <a:gd name="connsiteX23" fmla="*/ 1695696 w 8719521"/>
              <a:gd name="connsiteY23" fmla="*/ 6177291 h 6189462"/>
              <a:gd name="connsiteX24" fmla="*/ 1933902 w 8719521"/>
              <a:gd name="connsiteY24" fmla="*/ 6181778 h 6189462"/>
              <a:gd name="connsiteX25" fmla="*/ 2212326 w 8719521"/>
              <a:gd name="connsiteY25" fmla="*/ 6186265 h 6189462"/>
              <a:gd name="connsiteX26" fmla="*/ 2433982 w 8719521"/>
              <a:gd name="connsiteY26" fmla="*/ 6177963 h 6189462"/>
              <a:gd name="connsiteX27" fmla="*/ 3079440 w 8719521"/>
              <a:gd name="connsiteY27" fmla="*/ 6177963 h 6189462"/>
              <a:gd name="connsiteX28" fmla="*/ 3794056 w 8719521"/>
              <a:gd name="connsiteY28" fmla="*/ 6185647 h 6189462"/>
              <a:gd name="connsiteX29" fmla="*/ 4616247 w 8719521"/>
              <a:gd name="connsiteY29" fmla="*/ 6185647 h 6189462"/>
              <a:gd name="connsiteX30" fmla="*/ 5108025 w 8719521"/>
              <a:gd name="connsiteY30" fmla="*/ 6170279 h 6189462"/>
              <a:gd name="connsiteX31" fmla="*/ 5576751 w 8719521"/>
              <a:gd name="connsiteY31" fmla="*/ 6177963 h 6189462"/>
              <a:gd name="connsiteX32" fmla="*/ 6053161 w 8719521"/>
              <a:gd name="connsiteY32" fmla="*/ 6177963 h 6189462"/>
              <a:gd name="connsiteX33" fmla="*/ 6698620 w 8719521"/>
              <a:gd name="connsiteY33" fmla="*/ 6185647 h 6189462"/>
              <a:gd name="connsiteX34" fmla="*/ 7482392 w 8719521"/>
              <a:gd name="connsiteY34" fmla="*/ 6177963 h 6189462"/>
              <a:gd name="connsiteX35" fmla="*/ 7843541 w 8719521"/>
              <a:gd name="connsiteY35" fmla="*/ 6154911 h 6189462"/>
              <a:gd name="connsiteX36" fmla="*/ 8312267 w 8719521"/>
              <a:gd name="connsiteY36" fmla="*/ 6170279 h 6189462"/>
              <a:gd name="connsiteX37" fmla="*/ 8688785 w 8719521"/>
              <a:gd name="connsiteY37" fmla="*/ 6177963 h 6189462"/>
              <a:gd name="connsiteX38" fmla="*/ 8704153 w 8719521"/>
              <a:gd name="connsiteY38" fmla="*/ 3949594 h 6189462"/>
              <a:gd name="connsiteX39" fmla="*/ 8704153 w 8719521"/>
              <a:gd name="connsiteY39" fmla="*/ 2289842 h 6189462"/>
              <a:gd name="connsiteX40" fmla="*/ 8719521 w 8719521"/>
              <a:gd name="connsiteY40" fmla="*/ 1629016 h 6189462"/>
              <a:gd name="connsiteX41" fmla="*/ 8696469 w 8719521"/>
              <a:gd name="connsiteY41" fmla="*/ 1198710 h 6189462"/>
              <a:gd name="connsiteX42" fmla="*/ 8711837 w 8719521"/>
              <a:gd name="connsiteY42" fmla="*/ 714616 h 6189462"/>
              <a:gd name="connsiteX43" fmla="*/ 8704153 w 8719521"/>
              <a:gd name="connsiteY43" fmla="*/ 30737 h 6189462"/>
              <a:gd name="connsiteX44" fmla="*/ 8381424 w 8719521"/>
              <a:gd name="connsiteY44" fmla="*/ 7684 h 6189462"/>
              <a:gd name="connsiteX45" fmla="*/ 7682177 w 8719521"/>
              <a:gd name="connsiteY45" fmla="*/ 15368 h 6189462"/>
              <a:gd name="connsiteX46" fmla="*/ 7113558 w 8719521"/>
              <a:gd name="connsiteY46" fmla="*/ 15368 h 6189462"/>
              <a:gd name="connsiteX47" fmla="*/ 6299051 w 8719521"/>
              <a:gd name="connsiteY47" fmla="*/ 0 h 6189462"/>
              <a:gd name="connsiteX48" fmla="*/ 6045477 w 8719521"/>
              <a:gd name="connsiteY48" fmla="*/ 30737 h 6189462"/>
              <a:gd name="connsiteX49" fmla="*/ 5430755 w 8719521"/>
              <a:gd name="connsiteY49" fmla="*/ 23053 h 6189462"/>
              <a:gd name="connsiteX50" fmla="*/ 4900556 w 8719521"/>
              <a:gd name="connsiteY50" fmla="*/ 23053 h 6189462"/>
              <a:gd name="connsiteX51" fmla="*/ 4485619 w 8719521"/>
              <a:gd name="connsiteY51" fmla="*/ 7684 h 6189462"/>
              <a:gd name="connsiteX52" fmla="*/ 3870896 w 8719521"/>
              <a:gd name="connsiteY52" fmla="*/ 15368 h 6189462"/>
              <a:gd name="connsiteX53" fmla="*/ 3555851 w 8719521"/>
              <a:gd name="connsiteY53" fmla="*/ 30737 h 6189462"/>
              <a:gd name="connsiteX54" fmla="*/ 3202385 w 8719521"/>
              <a:gd name="connsiteY54" fmla="*/ 23053 h 6189462"/>
              <a:gd name="connsiteX55" fmla="*/ 2556926 w 8719521"/>
              <a:gd name="connsiteY55" fmla="*/ 30737 h 6189462"/>
              <a:gd name="connsiteX56" fmla="*/ 2226513 w 8719521"/>
              <a:gd name="connsiteY56" fmla="*/ 15368 h 6189462"/>
              <a:gd name="connsiteX57" fmla="*/ 1581054 w 8719521"/>
              <a:gd name="connsiteY57" fmla="*/ 23053 h 6189462"/>
              <a:gd name="connsiteX58" fmla="*/ 689706 w 8719521"/>
              <a:gd name="connsiteY58" fmla="*/ 30737 h 6189462"/>
              <a:gd name="connsiteX59" fmla="*/ 23721 w 8719521"/>
              <a:gd name="connsiteY59" fmla="*/ 35842 h 6189462"/>
              <a:gd name="connsiteX0" fmla="*/ 23721 w 8719521"/>
              <a:gd name="connsiteY0" fmla="*/ 35842 h 6189462"/>
              <a:gd name="connsiteX1" fmla="*/ 26299 w 8719521"/>
              <a:gd name="connsiteY1" fmla="*/ 331032 h 6189462"/>
              <a:gd name="connsiteX2" fmla="*/ 37181 w 8719521"/>
              <a:gd name="connsiteY2" fmla="*/ 593578 h 6189462"/>
              <a:gd name="connsiteX3" fmla="*/ 40378 w 8719521"/>
              <a:gd name="connsiteY3" fmla="*/ 801666 h 6189462"/>
              <a:gd name="connsiteX4" fmla="*/ 26918 w 8719521"/>
              <a:gd name="connsiteY4" fmla="*/ 1001397 h 6189462"/>
              <a:gd name="connsiteX5" fmla="*/ 15419 w 8719521"/>
              <a:gd name="connsiteY5" fmla="*/ 1481623 h 6189462"/>
              <a:gd name="connsiteX6" fmla="*/ 12222 w 8719521"/>
              <a:gd name="connsiteY6" fmla="*/ 1958086 h 6189462"/>
              <a:gd name="connsiteX7" fmla="*/ 8352 w 8719521"/>
              <a:gd name="connsiteY7" fmla="*/ 2178398 h 6189462"/>
              <a:gd name="connsiteX8" fmla="*/ 17326 w 8719521"/>
              <a:gd name="connsiteY8" fmla="*/ 2523507 h 6189462"/>
              <a:gd name="connsiteX9" fmla="*/ 25010 w 8719521"/>
              <a:gd name="connsiteY9" fmla="*/ 3016575 h 6189462"/>
              <a:gd name="connsiteX10" fmla="*/ 12222 w 8719521"/>
              <a:gd name="connsiteY10" fmla="*/ 3485248 h 6189462"/>
              <a:gd name="connsiteX11" fmla="*/ 5827 w 8719521"/>
              <a:gd name="connsiteY11" fmla="*/ 3803597 h 6189462"/>
              <a:gd name="connsiteX12" fmla="*/ 5155 w 8719521"/>
              <a:gd name="connsiteY12" fmla="*/ 4027052 h 6189462"/>
              <a:gd name="connsiteX13" fmla="*/ 50 w 8719521"/>
              <a:gd name="connsiteY13" fmla="*/ 4242769 h 6189462"/>
              <a:gd name="connsiteX14" fmla="*/ 4537 w 8719521"/>
              <a:gd name="connsiteY14" fmla="*/ 4427804 h 6189462"/>
              <a:gd name="connsiteX15" fmla="*/ 14129 w 8719521"/>
              <a:gd name="connsiteY15" fmla="*/ 4625063 h 6189462"/>
              <a:gd name="connsiteX16" fmla="*/ 14747 w 8719521"/>
              <a:gd name="connsiteY16" fmla="*/ 4805047 h 6189462"/>
              <a:gd name="connsiteX17" fmla="*/ 9025 w 8719521"/>
              <a:gd name="connsiteY17" fmla="*/ 5053354 h 6189462"/>
              <a:gd name="connsiteX18" fmla="*/ 17326 w 8719521"/>
              <a:gd name="connsiteY18" fmla="*/ 5439624 h 6189462"/>
              <a:gd name="connsiteX19" fmla="*/ 20524 w 8719521"/>
              <a:gd name="connsiteY19" fmla="*/ 5827694 h 6189462"/>
              <a:gd name="connsiteX20" fmla="*/ 9024 w 8719521"/>
              <a:gd name="connsiteY20" fmla="*/ 6055637 h 6189462"/>
              <a:gd name="connsiteX21" fmla="*/ 12222 w 8719521"/>
              <a:gd name="connsiteY21" fmla="*/ 6189462 h 6189462"/>
              <a:gd name="connsiteX22" fmla="*/ 950963 w 8719521"/>
              <a:gd name="connsiteY22" fmla="*/ 6170279 h 6189462"/>
              <a:gd name="connsiteX23" fmla="*/ 1695696 w 8719521"/>
              <a:gd name="connsiteY23" fmla="*/ 6177291 h 6189462"/>
              <a:gd name="connsiteX24" fmla="*/ 1933902 w 8719521"/>
              <a:gd name="connsiteY24" fmla="*/ 6181778 h 6189462"/>
              <a:gd name="connsiteX25" fmla="*/ 2212326 w 8719521"/>
              <a:gd name="connsiteY25" fmla="*/ 6186265 h 6189462"/>
              <a:gd name="connsiteX26" fmla="*/ 2481940 w 8719521"/>
              <a:gd name="connsiteY26" fmla="*/ 6187554 h 6189462"/>
              <a:gd name="connsiteX27" fmla="*/ 3079440 w 8719521"/>
              <a:gd name="connsiteY27" fmla="*/ 6177963 h 6189462"/>
              <a:gd name="connsiteX28" fmla="*/ 3794056 w 8719521"/>
              <a:gd name="connsiteY28" fmla="*/ 6185647 h 6189462"/>
              <a:gd name="connsiteX29" fmla="*/ 4616247 w 8719521"/>
              <a:gd name="connsiteY29" fmla="*/ 6185647 h 6189462"/>
              <a:gd name="connsiteX30" fmla="*/ 5108025 w 8719521"/>
              <a:gd name="connsiteY30" fmla="*/ 6170279 h 6189462"/>
              <a:gd name="connsiteX31" fmla="*/ 5576751 w 8719521"/>
              <a:gd name="connsiteY31" fmla="*/ 6177963 h 6189462"/>
              <a:gd name="connsiteX32" fmla="*/ 6053161 w 8719521"/>
              <a:gd name="connsiteY32" fmla="*/ 6177963 h 6189462"/>
              <a:gd name="connsiteX33" fmla="*/ 6698620 w 8719521"/>
              <a:gd name="connsiteY33" fmla="*/ 6185647 h 6189462"/>
              <a:gd name="connsiteX34" fmla="*/ 7482392 w 8719521"/>
              <a:gd name="connsiteY34" fmla="*/ 6177963 h 6189462"/>
              <a:gd name="connsiteX35" fmla="*/ 7843541 w 8719521"/>
              <a:gd name="connsiteY35" fmla="*/ 6154911 h 6189462"/>
              <a:gd name="connsiteX36" fmla="*/ 8312267 w 8719521"/>
              <a:gd name="connsiteY36" fmla="*/ 6170279 h 6189462"/>
              <a:gd name="connsiteX37" fmla="*/ 8688785 w 8719521"/>
              <a:gd name="connsiteY37" fmla="*/ 6177963 h 6189462"/>
              <a:gd name="connsiteX38" fmla="*/ 8704153 w 8719521"/>
              <a:gd name="connsiteY38" fmla="*/ 3949594 h 6189462"/>
              <a:gd name="connsiteX39" fmla="*/ 8704153 w 8719521"/>
              <a:gd name="connsiteY39" fmla="*/ 2289842 h 6189462"/>
              <a:gd name="connsiteX40" fmla="*/ 8719521 w 8719521"/>
              <a:gd name="connsiteY40" fmla="*/ 1629016 h 6189462"/>
              <a:gd name="connsiteX41" fmla="*/ 8696469 w 8719521"/>
              <a:gd name="connsiteY41" fmla="*/ 1198710 h 6189462"/>
              <a:gd name="connsiteX42" fmla="*/ 8711837 w 8719521"/>
              <a:gd name="connsiteY42" fmla="*/ 714616 h 6189462"/>
              <a:gd name="connsiteX43" fmla="*/ 8704153 w 8719521"/>
              <a:gd name="connsiteY43" fmla="*/ 30737 h 6189462"/>
              <a:gd name="connsiteX44" fmla="*/ 8381424 w 8719521"/>
              <a:gd name="connsiteY44" fmla="*/ 7684 h 6189462"/>
              <a:gd name="connsiteX45" fmla="*/ 7682177 w 8719521"/>
              <a:gd name="connsiteY45" fmla="*/ 15368 h 6189462"/>
              <a:gd name="connsiteX46" fmla="*/ 7113558 w 8719521"/>
              <a:gd name="connsiteY46" fmla="*/ 15368 h 6189462"/>
              <a:gd name="connsiteX47" fmla="*/ 6299051 w 8719521"/>
              <a:gd name="connsiteY47" fmla="*/ 0 h 6189462"/>
              <a:gd name="connsiteX48" fmla="*/ 6045477 w 8719521"/>
              <a:gd name="connsiteY48" fmla="*/ 30737 h 6189462"/>
              <a:gd name="connsiteX49" fmla="*/ 5430755 w 8719521"/>
              <a:gd name="connsiteY49" fmla="*/ 23053 h 6189462"/>
              <a:gd name="connsiteX50" fmla="*/ 4900556 w 8719521"/>
              <a:gd name="connsiteY50" fmla="*/ 23053 h 6189462"/>
              <a:gd name="connsiteX51" fmla="*/ 4485619 w 8719521"/>
              <a:gd name="connsiteY51" fmla="*/ 7684 h 6189462"/>
              <a:gd name="connsiteX52" fmla="*/ 3870896 w 8719521"/>
              <a:gd name="connsiteY52" fmla="*/ 15368 h 6189462"/>
              <a:gd name="connsiteX53" fmla="*/ 3555851 w 8719521"/>
              <a:gd name="connsiteY53" fmla="*/ 30737 h 6189462"/>
              <a:gd name="connsiteX54" fmla="*/ 3202385 w 8719521"/>
              <a:gd name="connsiteY54" fmla="*/ 23053 h 6189462"/>
              <a:gd name="connsiteX55" fmla="*/ 2556926 w 8719521"/>
              <a:gd name="connsiteY55" fmla="*/ 30737 h 6189462"/>
              <a:gd name="connsiteX56" fmla="*/ 2226513 w 8719521"/>
              <a:gd name="connsiteY56" fmla="*/ 15368 h 6189462"/>
              <a:gd name="connsiteX57" fmla="*/ 1581054 w 8719521"/>
              <a:gd name="connsiteY57" fmla="*/ 23053 h 6189462"/>
              <a:gd name="connsiteX58" fmla="*/ 689706 w 8719521"/>
              <a:gd name="connsiteY58" fmla="*/ 30737 h 6189462"/>
              <a:gd name="connsiteX59" fmla="*/ 23721 w 8719521"/>
              <a:gd name="connsiteY59" fmla="*/ 35842 h 6189462"/>
              <a:gd name="connsiteX0" fmla="*/ 23721 w 8719521"/>
              <a:gd name="connsiteY0" fmla="*/ 35842 h 6197146"/>
              <a:gd name="connsiteX1" fmla="*/ 26299 w 8719521"/>
              <a:gd name="connsiteY1" fmla="*/ 331032 h 6197146"/>
              <a:gd name="connsiteX2" fmla="*/ 37181 w 8719521"/>
              <a:gd name="connsiteY2" fmla="*/ 593578 h 6197146"/>
              <a:gd name="connsiteX3" fmla="*/ 40378 w 8719521"/>
              <a:gd name="connsiteY3" fmla="*/ 801666 h 6197146"/>
              <a:gd name="connsiteX4" fmla="*/ 26918 w 8719521"/>
              <a:gd name="connsiteY4" fmla="*/ 1001397 h 6197146"/>
              <a:gd name="connsiteX5" fmla="*/ 15419 w 8719521"/>
              <a:gd name="connsiteY5" fmla="*/ 1481623 h 6197146"/>
              <a:gd name="connsiteX6" fmla="*/ 12222 w 8719521"/>
              <a:gd name="connsiteY6" fmla="*/ 1958086 h 6197146"/>
              <a:gd name="connsiteX7" fmla="*/ 8352 w 8719521"/>
              <a:gd name="connsiteY7" fmla="*/ 2178398 h 6197146"/>
              <a:gd name="connsiteX8" fmla="*/ 17326 w 8719521"/>
              <a:gd name="connsiteY8" fmla="*/ 2523507 h 6197146"/>
              <a:gd name="connsiteX9" fmla="*/ 25010 w 8719521"/>
              <a:gd name="connsiteY9" fmla="*/ 3016575 h 6197146"/>
              <a:gd name="connsiteX10" fmla="*/ 12222 w 8719521"/>
              <a:gd name="connsiteY10" fmla="*/ 3485248 h 6197146"/>
              <a:gd name="connsiteX11" fmla="*/ 5827 w 8719521"/>
              <a:gd name="connsiteY11" fmla="*/ 3803597 h 6197146"/>
              <a:gd name="connsiteX12" fmla="*/ 5155 w 8719521"/>
              <a:gd name="connsiteY12" fmla="*/ 4027052 h 6197146"/>
              <a:gd name="connsiteX13" fmla="*/ 50 w 8719521"/>
              <a:gd name="connsiteY13" fmla="*/ 4242769 h 6197146"/>
              <a:gd name="connsiteX14" fmla="*/ 4537 w 8719521"/>
              <a:gd name="connsiteY14" fmla="*/ 4427804 h 6197146"/>
              <a:gd name="connsiteX15" fmla="*/ 14129 w 8719521"/>
              <a:gd name="connsiteY15" fmla="*/ 4625063 h 6197146"/>
              <a:gd name="connsiteX16" fmla="*/ 14747 w 8719521"/>
              <a:gd name="connsiteY16" fmla="*/ 4805047 h 6197146"/>
              <a:gd name="connsiteX17" fmla="*/ 9025 w 8719521"/>
              <a:gd name="connsiteY17" fmla="*/ 5053354 h 6197146"/>
              <a:gd name="connsiteX18" fmla="*/ 17326 w 8719521"/>
              <a:gd name="connsiteY18" fmla="*/ 5439624 h 6197146"/>
              <a:gd name="connsiteX19" fmla="*/ 20524 w 8719521"/>
              <a:gd name="connsiteY19" fmla="*/ 5827694 h 6197146"/>
              <a:gd name="connsiteX20" fmla="*/ 9024 w 8719521"/>
              <a:gd name="connsiteY20" fmla="*/ 6055637 h 6197146"/>
              <a:gd name="connsiteX21" fmla="*/ 12222 w 8719521"/>
              <a:gd name="connsiteY21" fmla="*/ 6189462 h 6197146"/>
              <a:gd name="connsiteX22" fmla="*/ 950963 w 8719521"/>
              <a:gd name="connsiteY22" fmla="*/ 6170279 h 6197146"/>
              <a:gd name="connsiteX23" fmla="*/ 1695696 w 8719521"/>
              <a:gd name="connsiteY23" fmla="*/ 6177291 h 6197146"/>
              <a:gd name="connsiteX24" fmla="*/ 1933902 w 8719521"/>
              <a:gd name="connsiteY24" fmla="*/ 6181778 h 6197146"/>
              <a:gd name="connsiteX25" fmla="*/ 2212326 w 8719521"/>
              <a:gd name="connsiteY25" fmla="*/ 6186265 h 6197146"/>
              <a:gd name="connsiteX26" fmla="*/ 2481940 w 8719521"/>
              <a:gd name="connsiteY26" fmla="*/ 6187554 h 6197146"/>
              <a:gd name="connsiteX27" fmla="*/ 3079440 w 8719521"/>
              <a:gd name="connsiteY27" fmla="*/ 6177963 h 6197146"/>
              <a:gd name="connsiteX28" fmla="*/ 3794056 w 8719521"/>
              <a:gd name="connsiteY28" fmla="*/ 6185647 h 6197146"/>
              <a:gd name="connsiteX29" fmla="*/ 4616247 w 8719521"/>
              <a:gd name="connsiteY29" fmla="*/ 6185647 h 6197146"/>
              <a:gd name="connsiteX30" fmla="*/ 5108025 w 8719521"/>
              <a:gd name="connsiteY30" fmla="*/ 6170279 h 6197146"/>
              <a:gd name="connsiteX31" fmla="*/ 5787766 w 8719521"/>
              <a:gd name="connsiteY31" fmla="*/ 6197146 h 6197146"/>
              <a:gd name="connsiteX32" fmla="*/ 6053161 w 8719521"/>
              <a:gd name="connsiteY32" fmla="*/ 6177963 h 6197146"/>
              <a:gd name="connsiteX33" fmla="*/ 6698620 w 8719521"/>
              <a:gd name="connsiteY33" fmla="*/ 6185647 h 6197146"/>
              <a:gd name="connsiteX34" fmla="*/ 7482392 w 8719521"/>
              <a:gd name="connsiteY34" fmla="*/ 6177963 h 6197146"/>
              <a:gd name="connsiteX35" fmla="*/ 7843541 w 8719521"/>
              <a:gd name="connsiteY35" fmla="*/ 6154911 h 6197146"/>
              <a:gd name="connsiteX36" fmla="*/ 8312267 w 8719521"/>
              <a:gd name="connsiteY36" fmla="*/ 6170279 h 6197146"/>
              <a:gd name="connsiteX37" fmla="*/ 8688785 w 8719521"/>
              <a:gd name="connsiteY37" fmla="*/ 6177963 h 6197146"/>
              <a:gd name="connsiteX38" fmla="*/ 8704153 w 8719521"/>
              <a:gd name="connsiteY38" fmla="*/ 3949594 h 6197146"/>
              <a:gd name="connsiteX39" fmla="*/ 8704153 w 8719521"/>
              <a:gd name="connsiteY39" fmla="*/ 2289842 h 6197146"/>
              <a:gd name="connsiteX40" fmla="*/ 8719521 w 8719521"/>
              <a:gd name="connsiteY40" fmla="*/ 1629016 h 6197146"/>
              <a:gd name="connsiteX41" fmla="*/ 8696469 w 8719521"/>
              <a:gd name="connsiteY41" fmla="*/ 1198710 h 6197146"/>
              <a:gd name="connsiteX42" fmla="*/ 8711837 w 8719521"/>
              <a:gd name="connsiteY42" fmla="*/ 714616 h 6197146"/>
              <a:gd name="connsiteX43" fmla="*/ 8704153 w 8719521"/>
              <a:gd name="connsiteY43" fmla="*/ 30737 h 6197146"/>
              <a:gd name="connsiteX44" fmla="*/ 8381424 w 8719521"/>
              <a:gd name="connsiteY44" fmla="*/ 7684 h 6197146"/>
              <a:gd name="connsiteX45" fmla="*/ 7682177 w 8719521"/>
              <a:gd name="connsiteY45" fmla="*/ 15368 h 6197146"/>
              <a:gd name="connsiteX46" fmla="*/ 7113558 w 8719521"/>
              <a:gd name="connsiteY46" fmla="*/ 15368 h 6197146"/>
              <a:gd name="connsiteX47" fmla="*/ 6299051 w 8719521"/>
              <a:gd name="connsiteY47" fmla="*/ 0 h 6197146"/>
              <a:gd name="connsiteX48" fmla="*/ 6045477 w 8719521"/>
              <a:gd name="connsiteY48" fmla="*/ 30737 h 6197146"/>
              <a:gd name="connsiteX49" fmla="*/ 5430755 w 8719521"/>
              <a:gd name="connsiteY49" fmla="*/ 23053 h 6197146"/>
              <a:gd name="connsiteX50" fmla="*/ 4900556 w 8719521"/>
              <a:gd name="connsiteY50" fmla="*/ 23053 h 6197146"/>
              <a:gd name="connsiteX51" fmla="*/ 4485619 w 8719521"/>
              <a:gd name="connsiteY51" fmla="*/ 7684 h 6197146"/>
              <a:gd name="connsiteX52" fmla="*/ 3870896 w 8719521"/>
              <a:gd name="connsiteY52" fmla="*/ 15368 h 6197146"/>
              <a:gd name="connsiteX53" fmla="*/ 3555851 w 8719521"/>
              <a:gd name="connsiteY53" fmla="*/ 30737 h 6197146"/>
              <a:gd name="connsiteX54" fmla="*/ 3202385 w 8719521"/>
              <a:gd name="connsiteY54" fmla="*/ 23053 h 6197146"/>
              <a:gd name="connsiteX55" fmla="*/ 2556926 w 8719521"/>
              <a:gd name="connsiteY55" fmla="*/ 30737 h 6197146"/>
              <a:gd name="connsiteX56" fmla="*/ 2226513 w 8719521"/>
              <a:gd name="connsiteY56" fmla="*/ 15368 h 6197146"/>
              <a:gd name="connsiteX57" fmla="*/ 1581054 w 8719521"/>
              <a:gd name="connsiteY57" fmla="*/ 23053 h 6197146"/>
              <a:gd name="connsiteX58" fmla="*/ 689706 w 8719521"/>
              <a:gd name="connsiteY58" fmla="*/ 30737 h 6197146"/>
              <a:gd name="connsiteX59" fmla="*/ 23721 w 8719521"/>
              <a:gd name="connsiteY59" fmla="*/ 35842 h 6197146"/>
              <a:gd name="connsiteX0" fmla="*/ 23721 w 8719521"/>
              <a:gd name="connsiteY0" fmla="*/ 35842 h 6197146"/>
              <a:gd name="connsiteX1" fmla="*/ 26299 w 8719521"/>
              <a:gd name="connsiteY1" fmla="*/ 331032 h 6197146"/>
              <a:gd name="connsiteX2" fmla="*/ 37181 w 8719521"/>
              <a:gd name="connsiteY2" fmla="*/ 593578 h 6197146"/>
              <a:gd name="connsiteX3" fmla="*/ 40378 w 8719521"/>
              <a:gd name="connsiteY3" fmla="*/ 801666 h 6197146"/>
              <a:gd name="connsiteX4" fmla="*/ 26918 w 8719521"/>
              <a:gd name="connsiteY4" fmla="*/ 1001397 h 6197146"/>
              <a:gd name="connsiteX5" fmla="*/ 15419 w 8719521"/>
              <a:gd name="connsiteY5" fmla="*/ 1481623 h 6197146"/>
              <a:gd name="connsiteX6" fmla="*/ 12222 w 8719521"/>
              <a:gd name="connsiteY6" fmla="*/ 1958086 h 6197146"/>
              <a:gd name="connsiteX7" fmla="*/ 8352 w 8719521"/>
              <a:gd name="connsiteY7" fmla="*/ 2178398 h 6197146"/>
              <a:gd name="connsiteX8" fmla="*/ 17326 w 8719521"/>
              <a:gd name="connsiteY8" fmla="*/ 2523507 h 6197146"/>
              <a:gd name="connsiteX9" fmla="*/ 25010 w 8719521"/>
              <a:gd name="connsiteY9" fmla="*/ 3016575 h 6197146"/>
              <a:gd name="connsiteX10" fmla="*/ 12222 w 8719521"/>
              <a:gd name="connsiteY10" fmla="*/ 3485248 h 6197146"/>
              <a:gd name="connsiteX11" fmla="*/ 5827 w 8719521"/>
              <a:gd name="connsiteY11" fmla="*/ 3803597 h 6197146"/>
              <a:gd name="connsiteX12" fmla="*/ 5155 w 8719521"/>
              <a:gd name="connsiteY12" fmla="*/ 4027052 h 6197146"/>
              <a:gd name="connsiteX13" fmla="*/ 50 w 8719521"/>
              <a:gd name="connsiteY13" fmla="*/ 4242769 h 6197146"/>
              <a:gd name="connsiteX14" fmla="*/ 4537 w 8719521"/>
              <a:gd name="connsiteY14" fmla="*/ 4427804 h 6197146"/>
              <a:gd name="connsiteX15" fmla="*/ 14129 w 8719521"/>
              <a:gd name="connsiteY15" fmla="*/ 4625063 h 6197146"/>
              <a:gd name="connsiteX16" fmla="*/ 14747 w 8719521"/>
              <a:gd name="connsiteY16" fmla="*/ 4805047 h 6197146"/>
              <a:gd name="connsiteX17" fmla="*/ 9025 w 8719521"/>
              <a:gd name="connsiteY17" fmla="*/ 5053354 h 6197146"/>
              <a:gd name="connsiteX18" fmla="*/ 17326 w 8719521"/>
              <a:gd name="connsiteY18" fmla="*/ 5439624 h 6197146"/>
              <a:gd name="connsiteX19" fmla="*/ 20524 w 8719521"/>
              <a:gd name="connsiteY19" fmla="*/ 5827694 h 6197146"/>
              <a:gd name="connsiteX20" fmla="*/ 9024 w 8719521"/>
              <a:gd name="connsiteY20" fmla="*/ 6055637 h 6197146"/>
              <a:gd name="connsiteX21" fmla="*/ 12222 w 8719521"/>
              <a:gd name="connsiteY21" fmla="*/ 6189462 h 6197146"/>
              <a:gd name="connsiteX22" fmla="*/ 950963 w 8719521"/>
              <a:gd name="connsiteY22" fmla="*/ 6170279 h 6197146"/>
              <a:gd name="connsiteX23" fmla="*/ 1695696 w 8719521"/>
              <a:gd name="connsiteY23" fmla="*/ 6177291 h 6197146"/>
              <a:gd name="connsiteX24" fmla="*/ 1933902 w 8719521"/>
              <a:gd name="connsiteY24" fmla="*/ 6181778 h 6197146"/>
              <a:gd name="connsiteX25" fmla="*/ 2212326 w 8719521"/>
              <a:gd name="connsiteY25" fmla="*/ 6186265 h 6197146"/>
              <a:gd name="connsiteX26" fmla="*/ 2481940 w 8719521"/>
              <a:gd name="connsiteY26" fmla="*/ 6187554 h 6197146"/>
              <a:gd name="connsiteX27" fmla="*/ 3079440 w 8719521"/>
              <a:gd name="connsiteY27" fmla="*/ 6177963 h 6197146"/>
              <a:gd name="connsiteX28" fmla="*/ 3794056 w 8719521"/>
              <a:gd name="connsiteY28" fmla="*/ 6185647 h 6197146"/>
              <a:gd name="connsiteX29" fmla="*/ 4616247 w 8719521"/>
              <a:gd name="connsiteY29" fmla="*/ 6185647 h 6197146"/>
              <a:gd name="connsiteX30" fmla="*/ 5108025 w 8719521"/>
              <a:gd name="connsiteY30" fmla="*/ 6170279 h 6197146"/>
              <a:gd name="connsiteX31" fmla="*/ 5787766 w 8719521"/>
              <a:gd name="connsiteY31" fmla="*/ 6197146 h 6197146"/>
              <a:gd name="connsiteX32" fmla="*/ 6053161 w 8719521"/>
              <a:gd name="connsiteY32" fmla="*/ 6177963 h 6197146"/>
              <a:gd name="connsiteX33" fmla="*/ 6698620 w 8719521"/>
              <a:gd name="connsiteY33" fmla="*/ 6185647 h 6197146"/>
              <a:gd name="connsiteX34" fmla="*/ 7482392 w 8719521"/>
              <a:gd name="connsiteY34" fmla="*/ 6177963 h 6197146"/>
              <a:gd name="connsiteX35" fmla="*/ 7856330 w 8719521"/>
              <a:gd name="connsiteY35" fmla="*/ 6174095 h 6197146"/>
              <a:gd name="connsiteX36" fmla="*/ 8312267 w 8719521"/>
              <a:gd name="connsiteY36" fmla="*/ 6170279 h 6197146"/>
              <a:gd name="connsiteX37" fmla="*/ 8688785 w 8719521"/>
              <a:gd name="connsiteY37" fmla="*/ 6177963 h 6197146"/>
              <a:gd name="connsiteX38" fmla="*/ 8704153 w 8719521"/>
              <a:gd name="connsiteY38" fmla="*/ 3949594 h 6197146"/>
              <a:gd name="connsiteX39" fmla="*/ 8704153 w 8719521"/>
              <a:gd name="connsiteY39" fmla="*/ 2289842 h 6197146"/>
              <a:gd name="connsiteX40" fmla="*/ 8719521 w 8719521"/>
              <a:gd name="connsiteY40" fmla="*/ 1629016 h 6197146"/>
              <a:gd name="connsiteX41" fmla="*/ 8696469 w 8719521"/>
              <a:gd name="connsiteY41" fmla="*/ 1198710 h 6197146"/>
              <a:gd name="connsiteX42" fmla="*/ 8711837 w 8719521"/>
              <a:gd name="connsiteY42" fmla="*/ 714616 h 6197146"/>
              <a:gd name="connsiteX43" fmla="*/ 8704153 w 8719521"/>
              <a:gd name="connsiteY43" fmla="*/ 30737 h 6197146"/>
              <a:gd name="connsiteX44" fmla="*/ 8381424 w 8719521"/>
              <a:gd name="connsiteY44" fmla="*/ 7684 h 6197146"/>
              <a:gd name="connsiteX45" fmla="*/ 7682177 w 8719521"/>
              <a:gd name="connsiteY45" fmla="*/ 15368 h 6197146"/>
              <a:gd name="connsiteX46" fmla="*/ 7113558 w 8719521"/>
              <a:gd name="connsiteY46" fmla="*/ 15368 h 6197146"/>
              <a:gd name="connsiteX47" fmla="*/ 6299051 w 8719521"/>
              <a:gd name="connsiteY47" fmla="*/ 0 h 6197146"/>
              <a:gd name="connsiteX48" fmla="*/ 6045477 w 8719521"/>
              <a:gd name="connsiteY48" fmla="*/ 30737 h 6197146"/>
              <a:gd name="connsiteX49" fmla="*/ 5430755 w 8719521"/>
              <a:gd name="connsiteY49" fmla="*/ 23053 h 6197146"/>
              <a:gd name="connsiteX50" fmla="*/ 4900556 w 8719521"/>
              <a:gd name="connsiteY50" fmla="*/ 23053 h 6197146"/>
              <a:gd name="connsiteX51" fmla="*/ 4485619 w 8719521"/>
              <a:gd name="connsiteY51" fmla="*/ 7684 h 6197146"/>
              <a:gd name="connsiteX52" fmla="*/ 3870896 w 8719521"/>
              <a:gd name="connsiteY52" fmla="*/ 15368 h 6197146"/>
              <a:gd name="connsiteX53" fmla="*/ 3555851 w 8719521"/>
              <a:gd name="connsiteY53" fmla="*/ 30737 h 6197146"/>
              <a:gd name="connsiteX54" fmla="*/ 3202385 w 8719521"/>
              <a:gd name="connsiteY54" fmla="*/ 23053 h 6197146"/>
              <a:gd name="connsiteX55" fmla="*/ 2556926 w 8719521"/>
              <a:gd name="connsiteY55" fmla="*/ 30737 h 6197146"/>
              <a:gd name="connsiteX56" fmla="*/ 2226513 w 8719521"/>
              <a:gd name="connsiteY56" fmla="*/ 15368 h 6197146"/>
              <a:gd name="connsiteX57" fmla="*/ 1581054 w 8719521"/>
              <a:gd name="connsiteY57" fmla="*/ 23053 h 6197146"/>
              <a:gd name="connsiteX58" fmla="*/ 689706 w 8719521"/>
              <a:gd name="connsiteY58" fmla="*/ 30737 h 6197146"/>
              <a:gd name="connsiteX59" fmla="*/ 23721 w 8719521"/>
              <a:gd name="connsiteY59" fmla="*/ 35842 h 6197146"/>
              <a:gd name="connsiteX0" fmla="*/ 23721 w 8719521"/>
              <a:gd name="connsiteY0" fmla="*/ 35842 h 6197146"/>
              <a:gd name="connsiteX1" fmla="*/ 26299 w 8719521"/>
              <a:gd name="connsiteY1" fmla="*/ 331032 h 6197146"/>
              <a:gd name="connsiteX2" fmla="*/ 37181 w 8719521"/>
              <a:gd name="connsiteY2" fmla="*/ 593578 h 6197146"/>
              <a:gd name="connsiteX3" fmla="*/ 40378 w 8719521"/>
              <a:gd name="connsiteY3" fmla="*/ 801666 h 6197146"/>
              <a:gd name="connsiteX4" fmla="*/ 26918 w 8719521"/>
              <a:gd name="connsiteY4" fmla="*/ 1001397 h 6197146"/>
              <a:gd name="connsiteX5" fmla="*/ 15419 w 8719521"/>
              <a:gd name="connsiteY5" fmla="*/ 1481623 h 6197146"/>
              <a:gd name="connsiteX6" fmla="*/ 12222 w 8719521"/>
              <a:gd name="connsiteY6" fmla="*/ 1958086 h 6197146"/>
              <a:gd name="connsiteX7" fmla="*/ 8352 w 8719521"/>
              <a:gd name="connsiteY7" fmla="*/ 2178398 h 6197146"/>
              <a:gd name="connsiteX8" fmla="*/ 17326 w 8719521"/>
              <a:gd name="connsiteY8" fmla="*/ 2523507 h 6197146"/>
              <a:gd name="connsiteX9" fmla="*/ 25010 w 8719521"/>
              <a:gd name="connsiteY9" fmla="*/ 3016575 h 6197146"/>
              <a:gd name="connsiteX10" fmla="*/ 12222 w 8719521"/>
              <a:gd name="connsiteY10" fmla="*/ 3485248 h 6197146"/>
              <a:gd name="connsiteX11" fmla="*/ 5827 w 8719521"/>
              <a:gd name="connsiteY11" fmla="*/ 3803597 h 6197146"/>
              <a:gd name="connsiteX12" fmla="*/ 5155 w 8719521"/>
              <a:gd name="connsiteY12" fmla="*/ 4027052 h 6197146"/>
              <a:gd name="connsiteX13" fmla="*/ 50 w 8719521"/>
              <a:gd name="connsiteY13" fmla="*/ 4242769 h 6197146"/>
              <a:gd name="connsiteX14" fmla="*/ 4537 w 8719521"/>
              <a:gd name="connsiteY14" fmla="*/ 4427804 h 6197146"/>
              <a:gd name="connsiteX15" fmla="*/ 14129 w 8719521"/>
              <a:gd name="connsiteY15" fmla="*/ 4625063 h 6197146"/>
              <a:gd name="connsiteX16" fmla="*/ 14747 w 8719521"/>
              <a:gd name="connsiteY16" fmla="*/ 4805047 h 6197146"/>
              <a:gd name="connsiteX17" fmla="*/ 9025 w 8719521"/>
              <a:gd name="connsiteY17" fmla="*/ 5053354 h 6197146"/>
              <a:gd name="connsiteX18" fmla="*/ 17326 w 8719521"/>
              <a:gd name="connsiteY18" fmla="*/ 5439624 h 6197146"/>
              <a:gd name="connsiteX19" fmla="*/ 20524 w 8719521"/>
              <a:gd name="connsiteY19" fmla="*/ 5827694 h 6197146"/>
              <a:gd name="connsiteX20" fmla="*/ 9024 w 8719521"/>
              <a:gd name="connsiteY20" fmla="*/ 6055637 h 6197146"/>
              <a:gd name="connsiteX21" fmla="*/ 12222 w 8719521"/>
              <a:gd name="connsiteY21" fmla="*/ 6189462 h 6197146"/>
              <a:gd name="connsiteX22" fmla="*/ 950963 w 8719521"/>
              <a:gd name="connsiteY22" fmla="*/ 6170279 h 6197146"/>
              <a:gd name="connsiteX23" fmla="*/ 1695696 w 8719521"/>
              <a:gd name="connsiteY23" fmla="*/ 6177291 h 6197146"/>
              <a:gd name="connsiteX24" fmla="*/ 1933902 w 8719521"/>
              <a:gd name="connsiteY24" fmla="*/ 6181778 h 6197146"/>
              <a:gd name="connsiteX25" fmla="*/ 2212326 w 8719521"/>
              <a:gd name="connsiteY25" fmla="*/ 6186265 h 6197146"/>
              <a:gd name="connsiteX26" fmla="*/ 2481940 w 8719521"/>
              <a:gd name="connsiteY26" fmla="*/ 6187554 h 6197146"/>
              <a:gd name="connsiteX27" fmla="*/ 3079440 w 8719521"/>
              <a:gd name="connsiteY27" fmla="*/ 6177963 h 6197146"/>
              <a:gd name="connsiteX28" fmla="*/ 3794056 w 8719521"/>
              <a:gd name="connsiteY28" fmla="*/ 6185647 h 6197146"/>
              <a:gd name="connsiteX29" fmla="*/ 4616247 w 8719521"/>
              <a:gd name="connsiteY29" fmla="*/ 6185647 h 6197146"/>
              <a:gd name="connsiteX30" fmla="*/ 5108025 w 8719521"/>
              <a:gd name="connsiteY30" fmla="*/ 6170279 h 6197146"/>
              <a:gd name="connsiteX31" fmla="*/ 5787766 w 8719521"/>
              <a:gd name="connsiteY31" fmla="*/ 6197146 h 6197146"/>
              <a:gd name="connsiteX32" fmla="*/ 6053161 w 8719521"/>
              <a:gd name="connsiteY32" fmla="*/ 6177963 h 6197146"/>
              <a:gd name="connsiteX33" fmla="*/ 6698620 w 8719521"/>
              <a:gd name="connsiteY33" fmla="*/ 6185647 h 6197146"/>
              <a:gd name="connsiteX34" fmla="*/ 7482392 w 8719521"/>
              <a:gd name="connsiteY34" fmla="*/ 6177963 h 6197146"/>
              <a:gd name="connsiteX35" fmla="*/ 7856330 w 8719521"/>
              <a:gd name="connsiteY35" fmla="*/ 6174095 h 6197146"/>
              <a:gd name="connsiteX36" fmla="*/ 8341042 w 8719521"/>
              <a:gd name="connsiteY36" fmla="*/ 6183068 h 6197146"/>
              <a:gd name="connsiteX37" fmla="*/ 8688785 w 8719521"/>
              <a:gd name="connsiteY37" fmla="*/ 6177963 h 6197146"/>
              <a:gd name="connsiteX38" fmla="*/ 8704153 w 8719521"/>
              <a:gd name="connsiteY38" fmla="*/ 3949594 h 6197146"/>
              <a:gd name="connsiteX39" fmla="*/ 8704153 w 8719521"/>
              <a:gd name="connsiteY39" fmla="*/ 2289842 h 6197146"/>
              <a:gd name="connsiteX40" fmla="*/ 8719521 w 8719521"/>
              <a:gd name="connsiteY40" fmla="*/ 1629016 h 6197146"/>
              <a:gd name="connsiteX41" fmla="*/ 8696469 w 8719521"/>
              <a:gd name="connsiteY41" fmla="*/ 1198710 h 6197146"/>
              <a:gd name="connsiteX42" fmla="*/ 8711837 w 8719521"/>
              <a:gd name="connsiteY42" fmla="*/ 714616 h 6197146"/>
              <a:gd name="connsiteX43" fmla="*/ 8704153 w 8719521"/>
              <a:gd name="connsiteY43" fmla="*/ 30737 h 6197146"/>
              <a:gd name="connsiteX44" fmla="*/ 8381424 w 8719521"/>
              <a:gd name="connsiteY44" fmla="*/ 7684 h 6197146"/>
              <a:gd name="connsiteX45" fmla="*/ 7682177 w 8719521"/>
              <a:gd name="connsiteY45" fmla="*/ 15368 h 6197146"/>
              <a:gd name="connsiteX46" fmla="*/ 7113558 w 8719521"/>
              <a:gd name="connsiteY46" fmla="*/ 15368 h 6197146"/>
              <a:gd name="connsiteX47" fmla="*/ 6299051 w 8719521"/>
              <a:gd name="connsiteY47" fmla="*/ 0 h 6197146"/>
              <a:gd name="connsiteX48" fmla="*/ 6045477 w 8719521"/>
              <a:gd name="connsiteY48" fmla="*/ 30737 h 6197146"/>
              <a:gd name="connsiteX49" fmla="*/ 5430755 w 8719521"/>
              <a:gd name="connsiteY49" fmla="*/ 23053 h 6197146"/>
              <a:gd name="connsiteX50" fmla="*/ 4900556 w 8719521"/>
              <a:gd name="connsiteY50" fmla="*/ 23053 h 6197146"/>
              <a:gd name="connsiteX51" fmla="*/ 4485619 w 8719521"/>
              <a:gd name="connsiteY51" fmla="*/ 7684 h 6197146"/>
              <a:gd name="connsiteX52" fmla="*/ 3870896 w 8719521"/>
              <a:gd name="connsiteY52" fmla="*/ 15368 h 6197146"/>
              <a:gd name="connsiteX53" fmla="*/ 3555851 w 8719521"/>
              <a:gd name="connsiteY53" fmla="*/ 30737 h 6197146"/>
              <a:gd name="connsiteX54" fmla="*/ 3202385 w 8719521"/>
              <a:gd name="connsiteY54" fmla="*/ 23053 h 6197146"/>
              <a:gd name="connsiteX55" fmla="*/ 2556926 w 8719521"/>
              <a:gd name="connsiteY55" fmla="*/ 30737 h 6197146"/>
              <a:gd name="connsiteX56" fmla="*/ 2226513 w 8719521"/>
              <a:gd name="connsiteY56" fmla="*/ 15368 h 6197146"/>
              <a:gd name="connsiteX57" fmla="*/ 1581054 w 8719521"/>
              <a:gd name="connsiteY57" fmla="*/ 23053 h 6197146"/>
              <a:gd name="connsiteX58" fmla="*/ 689706 w 8719521"/>
              <a:gd name="connsiteY58" fmla="*/ 30737 h 6197146"/>
              <a:gd name="connsiteX59" fmla="*/ 23721 w 8719521"/>
              <a:gd name="connsiteY59" fmla="*/ 35842 h 6197146"/>
              <a:gd name="connsiteX0" fmla="*/ 23721 w 8719521"/>
              <a:gd name="connsiteY0" fmla="*/ 35842 h 6197146"/>
              <a:gd name="connsiteX1" fmla="*/ 26299 w 8719521"/>
              <a:gd name="connsiteY1" fmla="*/ 331032 h 6197146"/>
              <a:gd name="connsiteX2" fmla="*/ 37181 w 8719521"/>
              <a:gd name="connsiteY2" fmla="*/ 593578 h 6197146"/>
              <a:gd name="connsiteX3" fmla="*/ 40378 w 8719521"/>
              <a:gd name="connsiteY3" fmla="*/ 801666 h 6197146"/>
              <a:gd name="connsiteX4" fmla="*/ 26918 w 8719521"/>
              <a:gd name="connsiteY4" fmla="*/ 1001397 h 6197146"/>
              <a:gd name="connsiteX5" fmla="*/ 15419 w 8719521"/>
              <a:gd name="connsiteY5" fmla="*/ 1481623 h 6197146"/>
              <a:gd name="connsiteX6" fmla="*/ 12222 w 8719521"/>
              <a:gd name="connsiteY6" fmla="*/ 1958086 h 6197146"/>
              <a:gd name="connsiteX7" fmla="*/ 8352 w 8719521"/>
              <a:gd name="connsiteY7" fmla="*/ 2178398 h 6197146"/>
              <a:gd name="connsiteX8" fmla="*/ 17326 w 8719521"/>
              <a:gd name="connsiteY8" fmla="*/ 2523507 h 6197146"/>
              <a:gd name="connsiteX9" fmla="*/ 25010 w 8719521"/>
              <a:gd name="connsiteY9" fmla="*/ 3016575 h 6197146"/>
              <a:gd name="connsiteX10" fmla="*/ 12222 w 8719521"/>
              <a:gd name="connsiteY10" fmla="*/ 3485248 h 6197146"/>
              <a:gd name="connsiteX11" fmla="*/ 5827 w 8719521"/>
              <a:gd name="connsiteY11" fmla="*/ 3803597 h 6197146"/>
              <a:gd name="connsiteX12" fmla="*/ 5155 w 8719521"/>
              <a:gd name="connsiteY12" fmla="*/ 4027052 h 6197146"/>
              <a:gd name="connsiteX13" fmla="*/ 50 w 8719521"/>
              <a:gd name="connsiteY13" fmla="*/ 4242769 h 6197146"/>
              <a:gd name="connsiteX14" fmla="*/ 4537 w 8719521"/>
              <a:gd name="connsiteY14" fmla="*/ 4427804 h 6197146"/>
              <a:gd name="connsiteX15" fmla="*/ 14129 w 8719521"/>
              <a:gd name="connsiteY15" fmla="*/ 4625063 h 6197146"/>
              <a:gd name="connsiteX16" fmla="*/ 14747 w 8719521"/>
              <a:gd name="connsiteY16" fmla="*/ 4805047 h 6197146"/>
              <a:gd name="connsiteX17" fmla="*/ 9025 w 8719521"/>
              <a:gd name="connsiteY17" fmla="*/ 5053354 h 6197146"/>
              <a:gd name="connsiteX18" fmla="*/ 17326 w 8719521"/>
              <a:gd name="connsiteY18" fmla="*/ 5439624 h 6197146"/>
              <a:gd name="connsiteX19" fmla="*/ 20524 w 8719521"/>
              <a:gd name="connsiteY19" fmla="*/ 5827694 h 6197146"/>
              <a:gd name="connsiteX20" fmla="*/ 9024 w 8719521"/>
              <a:gd name="connsiteY20" fmla="*/ 6055637 h 6197146"/>
              <a:gd name="connsiteX21" fmla="*/ 12222 w 8719521"/>
              <a:gd name="connsiteY21" fmla="*/ 6189462 h 6197146"/>
              <a:gd name="connsiteX22" fmla="*/ 950963 w 8719521"/>
              <a:gd name="connsiteY22" fmla="*/ 6170279 h 6197146"/>
              <a:gd name="connsiteX23" fmla="*/ 1695696 w 8719521"/>
              <a:gd name="connsiteY23" fmla="*/ 6177291 h 6197146"/>
              <a:gd name="connsiteX24" fmla="*/ 1933902 w 8719521"/>
              <a:gd name="connsiteY24" fmla="*/ 6181778 h 6197146"/>
              <a:gd name="connsiteX25" fmla="*/ 2212326 w 8719521"/>
              <a:gd name="connsiteY25" fmla="*/ 6186265 h 6197146"/>
              <a:gd name="connsiteX26" fmla="*/ 2481940 w 8719521"/>
              <a:gd name="connsiteY26" fmla="*/ 6187554 h 6197146"/>
              <a:gd name="connsiteX27" fmla="*/ 3079440 w 8719521"/>
              <a:gd name="connsiteY27" fmla="*/ 6177963 h 6197146"/>
              <a:gd name="connsiteX28" fmla="*/ 3794056 w 8719521"/>
              <a:gd name="connsiteY28" fmla="*/ 6185647 h 6197146"/>
              <a:gd name="connsiteX29" fmla="*/ 4616247 w 8719521"/>
              <a:gd name="connsiteY29" fmla="*/ 6185647 h 6197146"/>
              <a:gd name="connsiteX30" fmla="*/ 5108025 w 8719521"/>
              <a:gd name="connsiteY30" fmla="*/ 6170279 h 6197146"/>
              <a:gd name="connsiteX31" fmla="*/ 5787766 w 8719521"/>
              <a:gd name="connsiteY31" fmla="*/ 6197146 h 6197146"/>
              <a:gd name="connsiteX32" fmla="*/ 6053161 w 8719521"/>
              <a:gd name="connsiteY32" fmla="*/ 6177963 h 6197146"/>
              <a:gd name="connsiteX33" fmla="*/ 6698620 w 8719521"/>
              <a:gd name="connsiteY33" fmla="*/ 6185647 h 6197146"/>
              <a:gd name="connsiteX34" fmla="*/ 7482392 w 8719521"/>
              <a:gd name="connsiteY34" fmla="*/ 6177963 h 6197146"/>
              <a:gd name="connsiteX35" fmla="*/ 7856330 w 8719521"/>
              <a:gd name="connsiteY35" fmla="*/ 6174095 h 6197146"/>
              <a:gd name="connsiteX36" fmla="*/ 8341042 w 8719521"/>
              <a:gd name="connsiteY36" fmla="*/ 6183068 h 6197146"/>
              <a:gd name="connsiteX37" fmla="*/ 8688785 w 8719521"/>
              <a:gd name="connsiteY37" fmla="*/ 6177963 h 6197146"/>
              <a:gd name="connsiteX38" fmla="*/ 8704153 w 8719521"/>
              <a:gd name="connsiteY38" fmla="*/ 3949594 h 6197146"/>
              <a:gd name="connsiteX39" fmla="*/ 8704153 w 8719521"/>
              <a:gd name="connsiteY39" fmla="*/ 2289842 h 6197146"/>
              <a:gd name="connsiteX40" fmla="*/ 8719521 w 8719521"/>
              <a:gd name="connsiteY40" fmla="*/ 1629016 h 6197146"/>
              <a:gd name="connsiteX41" fmla="*/ 8696469 w 8719521"/>
              <a:gd name="connsiteY41" fmla="*/ 1198710 h 6197146"/>
              <a:gd name="connsiteX42" fmla="*/ 8711837 w 8719521"/>
              <a:gd name="connsiteY42" fmla="*/ 714616 h 6197146"/>
              <a:gd name="connsiteX43" fmla="*/ 8704153 w 8719521"/>
              <a:gd name="connsiteY43" fmla="*/ 30737 h 6197146"/>
              <a:gd name="connsiteX44" fmla="*/ 8381424 w 8719521"/>
              <a:gd name="connsiteY44" fmla="*/ 7684 h 6197146"/>
              <a:gd name="connsiteX45" fmla="*/ 7682177 w 8719521"/>
              <a:gd name="connsiteY45" fmla="*/ 15368 h 6197146"/>
              <a:gd name="connsiteX46" fmla="*/ 7113558 w 8719521"/>
              <a:gd name="connsiteY46" fmla="*/ 15368 h 6197146"/>
              <a:gd name="connsiteX47" fmla="*/ 6299051 w 8719521"/>
              <a:gd name="connsiteY47" fmla="*/ 0 h 6197146"/>
              <a:gd name="connsiteX48" fmla="*/ 6045477 w 8719521"/>
              <a:gd name="connsiteY48" fmla="*/ 30737 h 6197146"/>
              <a:gd name="connsiteX49" fmla="*/ 5430755 w 8719521"/>
              <a:gd name="connsiteY49" fmla="*/ 23053 h 6197146"/>
              <a:gd name="connsiteX50" fmla="*/ 4900556 w 8719521"/>
              <a:gd name="connsiteY50" fmla="*/ 23053 h 6197146"/>
              <a:gd name="connsiteX51" fmla="*/ 4485619 w 8719521"/>
              <a:gd name="connsiteY51" fmla="*/ 7684 h 6197146"/>
              <a:gd name="connsiteX52" fmla="*/ 3870896 w 8719521"/>
              <a:gd name="connsiteY52" fmla="*/ 15368 h 6197146"/>
              <a:gd name="connsiteX53" fmla="*/ 3555851 w 8719521"/>
              <a:gd name="connsiteY53" fmla="*/ 30737 h 6197146"/>
              <a:gd name="connsiteX54" fmla="*/ 3202385 w 8719521"/>
              <a:gd name="connsiteY54" fmla="*/ 23053 h 6197146"/>
              <a:gd name="connsiteX55" fmla="*/ 2556926 w 8719521"/>
              <a:gd name="connsiteY55" fmla="*/ 30737 h 6197146"/>
              <a:gd name="connsiteX56" fmla="*/ 2226513 w 8719521"/>
              <a:gd name="connsiteY56" fmla="*/ 15368 h 6197146"/>
              <a:gd name="connsiteX57" fmla="*/ 1581054 w 8719521"/>
              <a:gd name="connsiteY57" fmla="*/ 23053 h 6197146"/>
              <a:gd name="connsiteX58" fmla="*/ 689706 w 8719521"/>
              <a:gd name="connsiteY58" fmla="*/ 30737 h 6197146"/>
              <a:gd name="connsiteX59" fmla="*/ 23721 w 8719521"/>
              <a:gd name="connsiteY59" fmla="*/ 35842 h 6197146"/>
              <a:gd name="connsiteX0" fmla="*/ 23721 w 8719521"/>
              <a:gd name="connsiteY0" fmla="*/ 35842 h 6197146"/>
              <a:gd name="connsiteX1" fmla="*/ 26299 w 8719521"/>
              <a:gd name="connsiteY1" fmla="*/ 331032 h 6197146"/>
              <a:gd name="connsiteX2" fmla="*/ 37181 w 8719521"/>
              <a:gd name="connsiteY2" fmla="*/ 593578 h 6197146"/>
              <a:gd name="connsiteX3" fmla="*/ 40378 w 8719521"/>
              <a:gd name="connsiteY3" fmla="*/ 801666 h 6197146"/>
              <a:gd name="connsiteX4" fmla="*/ 26918 w 8719521"/>
              <a:gd name="connsiteY4" fmla="*/ 1001397 h 6197146"/>
              <a:gd name="connsiteX5" fmla="*/ 15419 w 8719521"/>
              <a:gd name="connsiteY5" fmla="*/ 1481623 h 6197146"/>
              <a:gd name="connsiteX6" fmla="*/ 12222 w 8719521"/>
              <a:gd name="connsiteY6" fmla="*/ 1958086 h 6197146"/>
              <a:gd name="connsiteX7" fmla="*/ 8352 w 8719521"/>
              <a:gd name="connsiteY7" fmla="*/ 2178398 h 6197146"/>
              <a:gd name="connsiteX8" fmla="*/ 17326 w 8719521"/>
              <a:gd name="connsiteY8" fmla="*/ 2523507 h 6197146"/>
              <a:gd name="connsiteX9" fmla="*/ 25010 w 8719521"/>
              <a:gd name="connsiteY9" fmla="*/ 3016575 h 6197146"/>
              <a:gd name="connsiteX10" fmla="*/ 12222 w 8719521"/>
              <a:gd name="connsiteY10" fmla="*/ 3485248 h 6197146"/>
              <a:gd name="connsiteX11" fmla="*/ 5827 w 8719521"/>
              <a:gd name="connsiteY11" fmla="*/ 3803597 h 6197146"/>
              <a:gd name="connsiteX12" fmla="*/ 5155 w 8719521"/>
              <a:gd name="connsiteY12" fmla="*/ 4027052 h 6197146"/>
              <a:gd name="connsiteX13" fmla="*/ 50 w 8719521"/>
              <a:gd name="connsiteY13" fmla="*/ 4242769 h 6197146"/>
              <a:gd name="connsiteX14" fmla="*/ 4537 w 8719521"/>
              <a:gd name="connsiteY14" fmla="*/ 4427804 h 6197146"/>
              <a:gd name="connsiteX15" fmla="*/ 14129 w 8719521"/>
              <a:gd name="connsiteY15" fmla="*/ 4625063 h 6197146"/>
              <a:gd name="connsiteX16" fmla="*/ 14747 w 8719521"/>
              <a:gd name="connsiteY16" fmla="*/ 4805047 h 6197146"/>
              <a:gd name="connsiteX17" fmla="*/ 9025 w 8719521"/>
              <a:gd name="connsiteY17" fmla="*/ 5053354 h 6197146"/>
              <a:gd name="connsiteX18" fmla="*/ 17326 w 8719521"/>
              <a:gd name="connsiteY18" fmla="*/ 5439624 h 6197146"/>
              <a:gd name="connsiteX19" fmla="*/ 20524 w 8719521"/>
              <a:gd name="connsiteY19" fmla="*/ 5827694 h 6197146"/>
              <a:gd name="connsiteX20" fmla="*/ 9024 w 8719521"/>
              <a:gd name="connsiteY20" fmla="*/ 6055637 h 6197146"/>
              <a:gd name="connsiteX21" fmla="*/ 12222 w 8719521"/>
              <a:gd name="connsiteY21" fmla="*/ 6189462 h 6197146"/>
              <a:gd name="connsiteX22" fmla="*/ 950963 w 8719521"/>
              <a:gd name="connsiteY22" fmla="*/ 6170279 h 6197146"/>
              <a:gd name="connsiteX23" fmla="*/ 1695696 w 8719521"/>
              <a:gd name="connsiteY23" fmla="*/ 6177291 h 6197146"/>
              <a:gd name="connsiteX24" fmla="*/ 1933902 w 8719521"/>
              <a:gd name="connsiteY24" fmla="*/ 6181778 h 6197146"/>
              <a:gd name="connsiteX25" fmla="*/ 2212326 w 8719521"/>
              <a:gd name="connsiteY25" fmla="*/ 6186265 h 6197146"/>
              <a:gd name="connsiteX26" fmla="*/ 2481940 w 8719521"/>
              <a:gd name="connsiteY26" fmla="*/ 6187554 h 6197146"/>
              <a:gd name="connsiteX27" fmla="*/ 3079440 w 8719521"/>
              <a:gd name="connsiteY27" fmla="*/ 6177963 h 6197146"/>
              <a:gd name="connsiteX28" fmla="*/ 3794056 w 8719521"/>
              <a:gd name="connsiteY28" fmla="*/ 6185647 h 6197146"/>
              <a:gd name="connsiteX29" fmla="*/ 4616247 w 8719521"/>
              <a:gd name="connsiteY29" fmla="*/ 6185647 h 6197146"/>
              <a:gd name="connsiteX30" fmla="*/ 5108025 w 8719521"/>
              <a:gd name="connsiteY30" fmla="*/ 6170279 h 6197146"/>
              <a:gd name="connsiteX31" fmla="*/ 5787766 w 8719521"/>
              <a:gd name="connsiteY31" fmla="*/ 6197146 h 6197146"/>
              <a:gd name="connsiteX32" fmla="*/ 6053161 w 8719521"/>
              <a:gd name="connsiteY32" fmla="*/ 6177963 h 6197146"/>
              <a:gd name="connsiteX33" fmla="*/ 6698620 w 8719521"/>
              <a:gd name="connsiteY33" fmla="*/ 6185647 h 6197146"/>
              <a:gd name="connsiteX34" fmla="*/ 7482392 w 8719521"/>
              <a:gd name="connsiteY34" fmla="*/ 6177963 h 6197146"/>
              <a:gd name="connsiteX35" fmla="*/ 7856330 w 8719521"/>
              <a:gd name="connsiteY35" fmla="*/ 6174095 h 6197146"/>
              <a:gd name="connsiteX36" fmla="*/ 8341042 w 8719521"/>
              <a:gd name="connsiteY36" fmla="*/ 6183068 h 6197146"/>
              <a:gd name="connsiteX37" fmla="*/ 8688785 w 8719521"/>
              <a:gd name="connsiteY37" fmla="*/ 6177963 h 6197146"/>
              <a:gd name="connsiteX38" fmla="*/ 8704153 w 8719521"/>
              <a:gd name="connsiteY38" fmla="*/ 3949594 h 6197146"/>
              <a:gd name="connsiteX39" fmla="*/ 8704153 w 8719521"/>
              <a:gd name="connsiteY39" fmla="*/ 2289842 h 6197146"/>
              <a:gd name="connsiteX40" fmla="*/ 8719521 w 8719521"/>
              <a:gd name="connsiteY40" fmla="*/ 1629016 h 6197146"/>
              <a:gd name="connsiteX41" fmla="*/ 8696469 w 8719521"/>
              <a:gd name="connsiteY41" fmla="*/ 1198710 h 6197146"/>
              <a:gd name="connsiteX42" fmla="*/ 8711837 w 8719521"/>
              <a:gd name="connsiteY42" fmla="*/ 714616 h 6197146"/>
              <a:gd name="connsiteX43" fmla="*/ 8704153 w 8719521"/>
              <a:gd name="connsiteY43" fmla="*/ 30737 h 6197146"/>
              <a:gd name="connsiteX44" fmla="*/ 8381424 w 8719521"/>
              <a:gd name="connsiteY44" fmla="*/ 7684 h 6197146"/>
              <a:gd name="connsiteX45" fmla="*/ 7682177 w 8719521"/>
              <a:gd name="connsiteY45" fmla="*/ 15368 h 6197146"/>
              <a:gd name="connsiteX46" fmla="*/ 7113558 w 8719521"/>
              <a:gd name="connsiteY46" fmla="*/ 15368 h 6197146"/>
              <a:gd name="connsiteX47" fmla="*/ 6299051 w 8719521"/>
              <a:gd name="connsiteY47" fmla="*/ 0 h 6197146"/>
              <a:gd name="connsiteX48" fmla="*/ 6045477 w 8719521"/>
              <a:gd name="connsiteY48" fmla="*/ 30737 h 6197146"/>
              <a:gd name="connsiteX49" fmla="*/ 5430755 w 8719521"/>
              <a:gd name="connsiteY49" fmla="*/ 23053 h 6197146"/>
              <a:gd name="connsiteX50" fmla="*/ 4900556 w 8719521"/>
              <a:gd name="connsiteY50" fmla="*/ 23053 h 6197146"/>
              <a:gd name="connsiteX51" fmla="*/ 4485619 w 8719521"/>
              <a:gd name="connsiteY51" fmla="*/ 7684 h 6197146"/>
              <a:gd name="connsiteX52" fmla="*/ 3870896 w 8719521"/>
              <a:gd name="connsiteY52" fmla="*/ 15368 h 6197146"/>
              <a:gd name="connsiteX53" fmla="*/ 3555851 w 8719521"/>
              <a:gd name="connsiteY53" fmla="*/ 30737 h 6197146"/>
              <a:gd name="connsiteX54" fmla="*/ 3202385 w 8719521"/>
              <a:gd name="connsiteY54" fmla="*/ 23053 h 6197146"/>
              <a:gd name="connsiteX55" fmla="*/ 2556926 w 8719521"/>
              <a:gd name="connsiteY55" fmla="*/ 30737 h 6197146"/>
              <a:gd name="connsiteX56" fmla="*/ 2226513 w 8719521"/>
              <a:gd name="connsiteY56" fmla="*/ 15368 h 6197146"/>
              <a:gd name="connsiteX57" fmla="*/ 1581054 w 8719521"/>
              <a:gd name="connsiteY57" fmla="*/ 23053 h 6197146"/>
              <a:gd name="connsiteX58" fmla="*/ 689706 w 8719521"/>
              <a:gd name="connsiteY58" fmla="*/ 30737 h 6197146"/>
              <a:gd name="connsiteX59" fmla="*/ 23721 w 8719521"/>
              <a:gd name="connsiteY59" fmla="*/ 35842 h 6197146"/>
              <a:gd name="connsiteX0" fmla="*/ 23721 w 8721381"/>
              <a:gd name="connsiteY0" fmla="*/ 35842 h 6197146"/>
              <a:gd name="connsiteX1" fmla="*/ 26299 w 8721381"/>
              <a:gd name="connsiteY1" fmla="*/ 331032 h 6197146"/>
              <a:gd name="connsiteX2" fmla="*/ 37181 w 8721381"/>
              <a:gd name="connsiteY2" fmla="*/ 593578 h 6197146"/>
              <a:gd name="connsiteX3" fmla="*/ 40378 w 8721381"/>
              <a:gd name="connsiteY3" fmla="*/ 801666 h 6197146"/>
              <a:gd name="connsiteX4" fmla="*/ 26918 w 8721381"/>
              <a:gd name="connsiteY4" fmla="*/ 1001397 h 6197146"/>
              <a:gd name="connsiteX5" fmla="*/ 15419 w 8721381"/>
              <a:gd name="connsiteY5" fmla="*/ 1481623 h 6197146"/>
              <a:gd name="connsiteX6" fmla="*/ 12222 w 8721381"/>
              <a:gd name="connsiteY6" fmla="*/ 1958086 h 6197146"/>
              <a:gd name="connsiteX7" fmla="*/ 8352 w 8721381"/>
              <a:gd name="connsiteY7" fmla="*/ 2178398 h 6197146"/>
              <a:gd name="connsiteX8" fmla="*/ 17326 w 8721381"/>
              <a:gd name="connsiteY8" fmla="*/ 2523507 h 6197146"/>
              <a:gd name="connsiteX9" fmla="*/ 25010 w 8721381"/>
              <a:gd name="connsiteY9" fmla="*/ 3016575 h 6197146"/>
              <a:gd name="connsiteX10" fmla="*/ 12222 w 8721381"/>
              <a:gd name="connsiteY10" fmla="*/ 3485248 h 6197146"/>
              <a:gd name="connsiteX11" fmla="*/ 5827 w 8721381"/>
              <a:gd name="connsiteY11" fmla="*/ 3803597 h 6197146"/>
              <a:gd name="connsiteX12" fmla="*/ 5155 w 8721381"/>
              <a:gd name="connsiteY12" fmla="*/ 4027052 h 6197146"/>
              <a:gd name="connsiteX13" fmla="*/ 50 w 8721381"/>
              <a:gd name="connsiteY13" fmla="*/ 4242769 h 6197146"/>
              <a:gd name="connsiteX14" fmla="*/ 4537 w 8721381"/>
              <a:gd name="connsiteY14" fmla="*/ 4427804 h 6197146"/>
              <a:gd name="connsiteX15" fmla="*/ 14129 w 8721381"/>
              <a:gd name="connsiteY15" fmla="*/ 4625063 h 6197146"/>
              <a:gd name="connsiteX16" fmla="*/ 14747 w 8721381"/>
              <a:gd name="connsiteY16" fmla="*/ 4805047 h 6197146"/>
              <a:gd name="connsiteX17" fmla="*/ 9025 w 8721381"/>
              <a:gd name="connsiteY17" fmla="*/ 5053354 h 6197146"/>
              <a:gd name="connsiteX18" fmla="*/ 17326 w 8721381"/>
              <a:gd name="connsiteY18" fmla="*/ 5439624 h 6197146"/>
              <a:gd name="connsiteX19" fmla="*/ 20524 w 8721381"/>
              <a:gd name="connsiteY19" fmla="*/ 5827694 h 6197146"/>
              <a:gd name="connsiteX20" fmla="*/ 9024 w 8721381"/>
              <a:gd name="connsiteY20" fmla="*/ 6055637 h 6197146"/>
              <a:gd name="connsiteX21" fmla="*/ 12222 w 8721381"/>
              <a:gd name="connsiteY21" fmla="*/ 6189462 h 6197146"/>
              <a:gd name="connsiteX22" fmla="*/ 950963 w 8721381"/>
              <a:gd name="connsiteY22" fmla="*/ 6170279 h 6197146"/>
              <a:gd name="connsiteX23" fmla="*/ 1695696 w 8721381"/>
              <a:gd name="connsiteY23" fmla="*/ 6177291 h 6197146"/>
              <a:gd name="connsiteX24" fmla="*/ 1933902 w 8721381"/>
              <a:gd name="connsiteY24" fmla="*/ 6181778 h 6197146"/>
              <a:gd name="connsiteX25" fmla="*/ 2212326 w 8721381"/>
              <a:gd name="connsiteY25" fmla="*/ 6186265 h 6197146"/>
              <a:gd name="connsiteX26" fmla="*/ 2481940 w 8721381"/>
              <a:gd name="connsiteY26" fmla="*/ 6187554 h 6197146"/>
              <a:gd name="connsiteX27" fmla="*/ 3079440 w 8721381"/>
              <a:gd name="connsiteY27" fmla="*/ 6177963 h 6197146"/>
              <a:gd name="connsiteX28" fmla="*/ 3794056 w 8721381"/>
              <a:gd name="connsiteY28" fmla="*/ 6185647 h 6197146"/>
              <a:gd name="connsiteX29" fmla="*/ 4616247 w 8721381"/>
              <a:gd name="connsiteY29" fmla="*/ 6185647 h 6197146"/>
              <a:gd name="connsiteX30" fmla="*/ 5108025 w 8721381"/>
              <a:gd name="connsiteY30" fmla="*/ 6170279 h 6197146"/>
              <a:gd name="connsiteX31" fmla="*/ 5787766 w 8721381"/>
              <a:gd name="connsiteY31" fmla="*/ 6197146 h 6197146"/>
              <a:gd name="connsiteX32" fmla="*/ 6053161 w 8721381"/>
              <a:gd name="connsiteY32" fmla="*/ 6177963 h 6197146"/>
              <a:gd name="connsiteX33" fmla="*/ 6698620 w 8721381"/>
              <a:gd name="connsiteY33" fmla="*/ 6185647 h 6197146"/>
              <a:gd name="connsiteX34" fmla="*/ 7482392 w 8721381"/>
              <a:gd name="connsiteY34" fmla="*/ 6177963 h 6197146"/>
              <a:gd name="connsiteX35" fmla="*/ 7856330 w 8721381"/>
              <a:gd name="connsiteY35" fmla="*/ 6174095 h 6197146"/>
              <a:gd name="connsiteX36" fmla="*/ 8341042 w 8721381"/>
              <a:gd name="connsiteY36" fmla="*/ 6183068 h 6197146"/>
              <a:gd name="connsiteX37" fmla="*/ 8688785 w 8721381"/>
              <a:gd name="connsiteY37" fmla="*/ 6177963 h 6197146"/>
              <a:gd name="connsiteX38" fmla="*/ 8720139 w 8721381"/>
              <a:gd name="connsiteY38" fmla="*/ 3955988 h 6197146"/>
              <a:gd name="connsiteX39" fmla="*/ 8704153 w 8721381"/>
              <a:gd name="connsiteY39" fmla="*/ 2289842 h 6197146"/>
              <a:gd name="connsiteX40" fmla="*/ 8719521 w 8721381"/>
              <a:gd name="connsiteY40" fmla="*/ 1629016 h 6197146"/>
              <a:gd name="connsiteX41" fmla="*/ 8696469 w 8721381"/>
              <a:gd name="connsiteY41" fmla="*/ 1198710 h 6197146"/>
              <a:gd name="connsiteX42" fmla="*/ 8711837 w 8721381"/>
              <a:gd name="connsiteY42" fmla="*/ 714616 h 6197146"/>
              <a:gd name="connsiteX43" fmla="*/ 8704153 w 8721381"/>
              <a:gd name="connsiteY43" fmla="*/ 30737 h 6197146"/>
              <a:gd name="connsiteX44" fmla="*/ 8381424 w 8721381"/>
              <a:gd name="connsiteY44" fmla="*/ 7684 h 6197146"/>
              <a:gd name="connsiteX45" fmla="*/ 7682177 w 8721381"/>
              <a:gd name="connsiteY45" fmla="*/ 15368 h 6197146"/>
              <a:gd name="connsiteX46" fmla="*/ 7113558 w 8721381"/>
              <a:gd name="connsiteY46" fmla="*/ 15368 h 6197146"/>
              <a:gd name="connsiteX47" fmla="*/ 6299051 w 8721381"/>
              <a:gd name="connsiteY47" fmla="*/ 0 h 6197146"/>
              <a:gd name="connsiteX48" fmla="*/ 6045477 w 8721381"/>
              <a:gd name="connsiteY48" fmla="*/ 30737 h 6197146"/>
              <a:gd name="connsiteX49" fmla="*/ 5430755 w 8721381"/>
              <a:gd name="connsiteY49" fmla="*/ 23053 h 6197146"/>
              <a:gd name="connsiteX50" fmla="*/ 4900556 w 8721381"/>
              <a:gd name="connsiteY50" fmla="*/ 23053 h 6197146"/>
              <a:gd name="connsiteX51" fmla="*/ 4485619 w 8721381"/>
              <a:gd name="connsiteY51" fmla="*/ 7684 h 6197146"/>
              <a:gd name="connsiteX52" fmla="*/ 3870896 w 8721381"/>
              <a:gd name="connsiteY52" fmla="*/ 15368 h 6197146"/>
              <a:gd name="connsiteX53" fmla="*/ 3555851 w 8721381"/>
              <a:gd name="connsiteY53" fmla="*/ 30737 h 6197146"/>
              <a:gd name="connsiteX54" fmla="*/ 3202385 w 8721381"/>
              <a:gd name="connsiteY54" fmla="*/ 23053 h 6197146"/>
              <a:gd name="connsiteX55" fmla="*/ 2556926 w 8721381"/>
              <a:gd name="connsiteY55" fmla="*/ 30737 h 6197146"/>
              <a:gd name="connsiteX56" fmla="*/ 2226513 w 8721381"/>
              <a:gd name="connsiteY56" fmla="*/ 15368 h 6197146"/>
              <a:gd name="connsiteX57" fmla="*/ 1581054 w 8721381"/>
              <a:gd name="connsiteY57" fmla="*/ 23053 h 6197146"/>
              <a:gd name="connsiteX58" fmla="*/ 689706 w 8721381"/>
              <a:gd name="connsiteY58" fmla="*/ 30737 h 6197146"/>
              <a:gd name="connsiteX59" fmla="*/ 23721 w 8721381"/>
              <a:gd name="connsiteY59" fmla="*/ 35842 h 6197146"/>
              <a:gd name="connsiteX0" fmla="*/ 23721 w 8726533"/>
              <a:gd name="connsiteY0" fmla="*/ 35842 h 6197146"/>
              <a:gd name="connsiteX1" fmla="*/ 26299 w 8726533"/>
              <a:gd name="connsiteY1" fmla="*/ 331032 h 6197146"/>
              <a:gd name="connsiteX2" fmla="*/ 37181 w 8726533"/>
              <a:gd name="connsiteY2" fmla="*/ 593578 h 6197146"/>
              <a:gd name="connsiteX3" fmla="*/ 40378 w 8726533"/>
              <a:gd name="connsiteY3" fmla="*/ 801666 h 6197146"/>
              <a:gd name="connsiteX4" fmla="*/ 26918 w 8726533"/>
              <a:gd name="connsiteY4" fmla="*/ 1001397 h 6197146"/>
              <a:gd name="connsiteX5" fmla="*/ 15419 w 8726533"/>
              <a:gd name="connsiteY5" fmla="*/ 1481623 h 6197146"/>
              <a:gd name="connsiteX6" fmla="*/ 12222 w 8726533"/>
              <a:gd name="connsiteY6" fmla="*/ 1958086 h 6197146"/>
              <a:gd name="connsiteX7" fmla="*/ 8352 w 8726533"/>
              <a:gd name="connsiteY7" fmla="*/ 2178398 h 6197146"/>
              <a:gd name="connsiteX8" fmla="*/ 17326 w 8726533"/>
              <a:gd name="connsiteY8" fmla="*/ 2523507 h 6197146"/>
              <a:gd name="connsiteX9" fmla="*/ 25010 w 8726533"/>
              <a:gd name="connsiteY9" fmla="*/ 3016575 h 6197146"/>
              <a:gd name="connsiteX10" fmla="*/ 12222 w 8726533"/>
              <a:gd name="connsiteY10" fmla="*/ 3485248 h 6197146"/>
              <a:gd name="connsiteX11" fmla="*/ 5827 w 8726533"/>
              <a:gd name="connsiteY11" fmla="*/ 3803597 h 6197146"/>
              <a:gd name="connsiteX12" fmla="*/ 5155 w 8726533"/>
              <a:gd name="connsiteY12" fmla="*/ 4027052 h 6197146"/>
              <a:gd name="connsiteX13" fmla="*/ 50 w 8726533"/>
              <a:gd name="connsiteY13" fmla="*/ 4242769 h 6197146"/>
              <a:gd name="connsiteX14" fmla="*/ 4537 w 8726533"/>
              <a:gd name="connsiteY14" fmla="*/ 4427804 h 6197146"/>
              <a:gd name="connsiteX15" fmla="*/ 14129 w 8726533"/>
              <a:gd name="connsiteY15" fmla="*/ 4625063 h 6197146"/>
              <a:gd name="connsiteX16" fmla="*/ 14747 w 8726533"/>
              <a:gd name="connsiteY16" fmla="*/ 4805047 h 6197146"/>
              <a:gd name="connsiteX17" fmla="*/ 9025 w 8726533"/>
              <a:gd name="connsiteY17" fmla="*/ 5053354 h 6197146"/>
              <a:gd name="connsiteX18" fmla="*/ 17326 w 8726533"/>
              <a:gd name="connsiteY18" fmla="*/ 5439624 h 6197146"/>
              <a:gd name="connsiteX19" fmla="*/ 20524 w 8726533"/>
              <a:gd name="connsiteY19" fmla="*/ 5827694 h 6197146"/>
              <a:gd name="connsiteX20" fmla="*/ 9024 w 8726533"/>
              <a:gd name="connsiteY20" fmla="*/ 6055637 h 6197146"/>
              <a:gd name="connsiteX21" fmla="*/ 12222 w 8726533"/>
              <a:gd name="connsiteY21" fmla="*/ 6189462 h 6197146"/>
              <a:gd name="connsiteX22" fmla="*/ 950963 w 8726533"/>
              <a:gd name="connsiteY22" fmla="*/ 6170279 h 6197146"/>
              <a:gd name="connsiteX23" fmla="*/ 1695696 w 8726533"/>
              <a:gd name="connsiteY23" fmla="*/ 6177291 h 6197146"/>
              <a:gd name="connsiteX24" fmla="*/ 1933902 w 8726533"/>
              <a:gd name="connsiteY24" fmla="*/ 6181778 h 6197146"/>
              <a:gd name="connsiteX25" fmla="*/ 2212326 w 8726533"/>
              <a:gd name="connsiteY25" fmla="*/ 6186265 h 6197146"/>
              <a:gd name="connsiteX26" fmla="*/ 2481940 w 8726533"/>
              <a:gd name="connsiteY26" fmla="*/ 6187554 h 6197146"/>
              <a:gd name="connsiteX27" fmla="*/ 3079440 w 8726533"/>
              <a:gd name="connsiteY27" fmla="*/ 6177963 h 6197146"/>
              <a:gd name="connsiteX28" fmla="*/ 3794056 w 8726533"/>
              <a:gd name="connsiteY28" fmla="*/ 6185647 h 6197146"/>
              <a:gd name="connsiteX29" fmla="*/ 4616247 w 8726533"/>
              <a:gd name="connsiteY29" fmla="*/ 6185647 h 6197146"/>
              <a:gd name="connsiteX30" fmla="*/ 5108025 w 8726533"/>
              <a:gd name="connsiteY30" fmla="*/ 6170279 h 6197146"/>
              <a:gd name="connsiteX31" fmla="*/ 5787766 w 8726533"/>
              <a:gd name="connsiteY31" fmla="*/ 6197146 h 6197146"/>
              <a:gd name="connsiteX32" fmla="*/ 6053161 w 8726533"/>
              <a:gd name="connsiteY32" fmla="*/ 6177963 h 6197146"/>
              <a:gd name="connsiteX33" fmla="*/ 6698620 w 8726533"/>
              <a:gd name="connsiteY33" fmla="*/ 6185647 h 6197146"/>
              <a:gd name="connsiteX34" fmla="*/ 7482392 w 8726533"/>
              <a:gd name="connsiteY34" fmla="*/ 6177963 h 6197146"/>
              <a:gd name="connsiteX35" fmla="*/ 7856330 w 8726533"/>
              <a:gd name="connsiteY35" fmla="*/ 6174095 h 6197146"/>
              <a:gd name="connsiteX36" fmla="*/ 8341042 w 8726533"/>
              <a:gd name="connsiteY36" fmla="*/ 6183068 h 6197146"/>
              <a:gd name="connsiteX37" fmla="*/ 8688785 w 8726533"/>
              <a:gd name="connsiteY37" fmla="*/ 6177963 h 6197146"/>
              <a:gd name="connsiteX38" fmla="*/ 8720139 w 8726533"/>
              <a:gd name="connsiteY38" fmla="*/ 3955988 h 6197146"/>
              <a:gd name="connsiteX39" fmla="*/ 8726533 w 8726533"/>
              <a:gd name="connsiteY39" fmla="*/ 2283447 h 6197146"/>
              <a:gd name="connsiteX40" fmla="*/ 8719521 w 8726533"/>
              <a:gd name="connsiteY40" fmla="*/ 1629016 h 6197146"/>
              <a:gd name="connsiteX41" fmla="*/ 8696469 w 8726533"/>
              <a:gd name="connsiteY41" fmla="*/ 1198710 h 6197146"/>
              <a:gd name="connsiteX42" fmla="*/ 8711837 w 8726533"/>
              <a:gd name="connsiteY42" fmla="*/ 714616 h 6197146"/>
              <a:gd name="connsiteX43" fmla="*/ 8704153 w 8726533"/>
              <a:gd name="connsiteY43" fmla="*/ 30737 h 6197146"/>
              <a:gd name="connsiteX44" fmla="*/ 8381424 w 8726533"/>
              <a:gd name="connsiteY44" fmla="*/ 7684 h 6197146"/>
              <a:gd name="connsiteX45" fmla="*/ 7682177 w 8726533"/>
              <a:gd name="connsiteY45" fmla="*/ 15368 h 6197146"/>
              <a:gd name="connsiteX46" fmla="*/ 7113558 w 8726533"/>
              <a:gd name="connsiteY46" fmla="*/ 15368 h 6197146"/>
              <a:gd name="connsiteX47" fmla="*/ 6299051 w 8726533"/>
              <a:gd name="connsiteY47" fmla="*/ 0 h 6197146"/>
              <a:gd name="connsiteX48" fmla="*/ 6045477 w 8726533"/>
              <a:gd name="connsiteY48" fmla="*/ 30737 h 6197146"/>
              <a:gd name="connsiteX49" fmla="*/ 5430755 w 8726533"/>
              <a:gd name="connsiteY49" fmla="*/ 23053 h 6197146"/>
              <a:gd name="connsiteX50" fmla="*/ 4900556 w 8726533"/>
              <a:gd name="connsiteY50" fmla="*/ 23053 h 6197146"/>
              <a:gd name="connsiteX51" fmla="*/ 4485619 w 8726533"/>
              <a:gd name="connsiteY51" fmla="*/ 7684 h 6197146"/>
              <a:gd name="connsiteX52" fmla="*/ 3870896 w 8726533"/>
              <a:gd name="connsiteY52" fmla="*/ 15368 h 6197146"/>
              <a:gd name="connsiteX53" fmla="*/ 3555851 w 8726533"/>
              <a:gd name="connsiteY53" fmla="*/ 30737 h 6197146"/>
              <a:gd name="connsiteX54" fmla="*/ 3202385 w 8726533"/>
              <a:gd name="connsiteY54" fmla="*/ 23053 h 6197146"/>
              <a:gd name="connsiteX55" fmla="*/ 2556926 w 8726533"/>
              <a:gd name="connsiteY55" fmla="*/ 30737 h 6197146"/>
              <a:gd name="connsiteX56" fmla="*/ 2226513 w 8726533"/>
              <a:gd name="connsiteY56" fmla="*/ 15368 h 6197146"/>
              <a:gd name="connsiteX57" fmla="*/ 1581054 w 8726533"/>
              <a:gd name="connsiteY57" fmla="*/ 23053 h 6197146"/>
              <a:gd name="connsiteX58" fmla="*/ 689706 w 8726533"/>
              <a:gd name="connsiteY58" fmla="*/ 30737 h 6197146"/>
              <a:gd name="connsiteX59" fmla="*/ 23721 w 8726533"/>
              <a:gd name="connsiteY59" fmla="*/ 35842 h 6197146"/>
              <a:gd name="connsiteX0" fmla="*/ 23721 w 8726533"/>
              <a:gd name="connsiteY0" fmla="*/ 35842 h 6197146"/>
              <a:gd name="connsiteX1" fmla="*/ 26299 w 8726533"/>
              <a:gd name="connsiteY1" fmla="*/ 331032 h 6197146"/>
              <a:gd name="connsiteX2" fmla="*/ 37181 w 8726533"/>
              <a:gd name="connsiteY2" fmla="*/ 593578 h 6197146"/>
              <a:gd name="connsiteX3" fmla="*/ 40378 w 8726533"/>
              <a:gd name="connsiteY3" fmla="*/ 801666 h 6197146"/>
              <a:gd name="connsiteX4" fmla="*/ 26918 w 8726533"/>
              <a:gd name="connsiteY4" fmla="*/ 1001397 h 6197146"/>
              <a:gd name="connsiteX5" fmla="*/ 15419 w 8726533"/>
              <a:gd name="connsiteY5" fmla="*/ 1481623 h 6197146"/>
              <a:gd name="connsiteX6" fmla="*/ 12222 w 8726533"/>
              <a:gd name="connsiteY6" fmla="*/ 1958086 h 6197146"/>
              <a:gd name="connsiteX7" fmla="*/ 8352 w 8726533"/>
              <a:gd name="connsiteY7" fmla="*/ 2178398 h 6197146"/>
              <a:gd name="connsiteX8" fmla="*/ 17326 w 8726533"/>
              <a:gd name="connsiteY8" fmla="*/ 2523507 h 6197146"/>
              <a:gd name="connsiteX9" fmla="*/ 25010 w 8726533"/>
              <a:gd name="connsiteY9" fmla="*/ 3016575 h 6197146"/>
              <a:gd name="connsiteX10" fmla="*/ 12222 w 8726533"/>
              <a:gd name="connsiteY10" fmla="*/ 3485248 h 6197146"/>
              <a:gd name="connsiteX11" fmla="*/ 5827 w 8726533"/>
              <a:gd name="connsiteY11" fmla="*/ 3803597 h 6197146"/>
              <a:gd name="connsiteX12" fmla="*/ 5155 w 8726533"/>
              <a:gd name="connsiteY12" fmla="*/ 4027052 h 6197146"/>
              <a:gd name="connsiteX13" fmla="*/ 50 w 8726533"/>
              <a:gd name="connsiteY13" fmla="*/ 4242769 h 6197146"/>
              <a:gd name="connsiteX14" fmla="*/ 4537 w 8726533"/>
              <a:gd name="connsiteY14" fmla="*/ 4427804 h 6197146"/>
              <a:gd name="connsiteX15" fmla="*/ 14129 w 8726533"/>
              <a:gd name="connsiteY15" fmla="*/ 4625063 h 6197146"/>
              <a:gd name="connsiteX16" fmla="*/ 14747 w 8726533"/>
              <a:gd name="connsiteY16" fmla="*/ 4805047 h 6197146"/>
              <a:gd name="connsiteX17" fmla="*/ 9025 w 8726533"/>
              <a:gd name="connsiteY17" fmla="*/ 5053354 h 6197146"/>
              <a:gd name="connsiteX18" fmla="*/ 17326 w 8726533"/>
              <a:gd name="connsiteY18" fmla="*/ 5439624 h 6197146"/>
              <a:gd name="connsiteX19" fmla="*/ 20524 w 8726533"/>
              <a:gd name="connsiteY19" fmla="*/ 5827694 h 6197146"/>
              <a:gd name="connsiteX20" fmla="*/ 9024 w 8726533"/>
              <a:gd name="connsiteY20" fmla="*/ 6055637 h 6197146"/>
              <a:gd name="connsiteX21" fmla="*/ 12222 w 8726533"/>
              <a:gd name="connsiteY21" fmla="*/ 6189462 h 6197146"/>
              <a:gd name="connsiteX22" fmla="*/ 950963 w 8726533"/>
              <a:gd name="connsiteY22" fmla="*/ 6170279 h 6197146"/>
              <a:gd name="connsiteX23" fmla="*/ 1695696 w 8726533"/>
              <a:gd name="connsiteY23" fmla="*/ 6177291 h 6197146"/>
              <a:gd name="connsiteX24" fmla="*/ 1933902 w 8726533"/>
              <a:gd name="connsiteY24" fmla="*/ 6181778 h 6197146"/>
              <a:gd name="connsiteX25" fmla="*/ 2212326 w 8726533"/>
              <a:gd name="connsiteY25" fmla="*/ 6186265 h 6197146"/>
              <a:gd name="connsiteX26" fmla="*/ 2481940 w 8726533"/>
              <a:gd name="connsiteY26" fmla="*/ 6187554 h 6197146"/>
              <a:gd name="connsiteX27" fmla="*/ 3079440 w 8726533"/>
              <a:gd name="connsiteY27" fmla="*/ 6177963 h 6197146"/>
              <a:gd name="connsiteX28" fmla="*/ 3794056 w 8726533"/>
              <a:gd name="connsiteY28" fmla="*/ 6185647 h 6197146"/>
              <a:gd name="connsiteX29" fmla="*/ 4616247 w 8726533"/>
              <a:gd name="connsiteY29" fmla="*/ 6185647 h 6197146"/>
              <a:gd name="connsiteX30" fmla="*/ 5108025 w 8726533"/>
              <a:gd name="connsiteY30" fmla="*/ 6170279 h 6197146"/>
              <a:gd name="connsiteX31" fmla="*/ 5787766 w 8726533"/>
              <a:gd name="connsiteY31" fmla="*/ 6197146 h 6197146"/>
              <a:gd name="connsiteX32" fmla="*/ 6053161 w 8726533"/>
              <a:gd name="connsiteY32" fmla="*/ 6177963 h 6197146"/>
              <a:gd name="connsiteX33" fmla="*/ 6698620 w 8726533"/>
              <a:gd name="connsiteY33" fmla="*/ 6185647 h 6197146"/>
              <a:gd name="connsiteX34" fmla="*/ 7482392 w 8726533"/>
              <a:gd name="connsiteY34" fmla="*/ 6177963 h 6197146"/>
              <a:gd name="connsiteX35" fmla="*/ 7856330 w 8726533"/>
              <a:gd name="connsiteY35" fmla="*/ 6174095 h 6197146"/>
              <a:gd name="connsiteX36" fmla="*/ 8341042 w 8726533"/>
              <a:gd name="connsiteY36" fmla="*/ 6183068 h 6197146"/>
              <a:gd name="connsiteX37" fmla="*/ 8688785 w 8726533"/>
              <a:gd name="connsiteY37" fmla="*/ 6177963 h 6197146"/>
              <a:gd name="connsiteX38" fmla="*/ 8720139 w 8726533"/>
              <a:gd name="connsiteY38" fmla="*/ 3955988 h 6197146"/>
              <a:gd name="connsiteX39" fmla="*/ 8726533 w 8726533"/>
              <a:gd name="connsiteY39" fmla="*/ 2283447 h 6197146"/>
              <a:gd name="connsiteX40" fmla="*/ 8719521 w 8726533"/>
              <a:gd name="connsiteY40" fmla="*/ 1629016 h 6197146"/>
              <a:gd name="connsiteX41" fmla="*/ 8715652 w 8726533"/>
              <a:gd name="connsiteY41" fmla="*/ 1195513 h 6197146"/>
              <a:gd name="connsiteX42" fmla="*/ 8711837 w 8726533"/>
              <a:gd name="connsiteY42" fmla="*/ 714616 h 6197146"/>
              <a:gd name="connsiteX43" fmla="*/ 8704153 w 8726533"/>
              <a:gd name="connsiteY43" fmla="*/ 30737 h 6197146"/>
              <a:gd name="connsiteX44" fmla="*/ 8381424 w 8726533"/>
              <a:gd name="connsiteY44" fmla="*/ 7684 h 6197146"/>
              <a:gd name="connsiteX45" fmla="*/ 7682177 w 8726533"/>
              <a:gd name="connsiteY45" fmla="*/ 15368 h 6197146"/>
              <a:gd name="connsiteX46" fmla="*/ 7113558 w 8726533"/>
              <a:gd name="connsiteY46" fmla="*/ 15368 h 6197146"/>
              <a:gd name="connsiteX47" fmla="*/ 6299051 w 8726533"/>
              <a:gd name="connsiteY47" fmla="*/ 0 h 6197146"/>
              <a:gd name="connsiteX48" fmla="*/ 6045477 w 8726533"/>
              <a:gd name="connsiteY48" fmla="*/ 30737 h 6197146"/>
              <a:gd name="connsiteX49" fmla="*/ 5430755 w 8726533"/>
              <a:gd name="connsiteY49" fmla="*/ 23053 h 6197146"/>
              <a:gd name="connsiteX50" fmla="*/ 4900556 w 8726533"/>
              <a:gd name="connsiteY50" fmla="*/ 23053 h 6197146"/>
              <a:gd name="connsiteX51" fmla="*/ 4485619 w 8726533"/>
              <a:gd name="connsiteY51" fmla="*/ 7684 h 6197146"/>
              <a:gd name="connsiteX52" fmla="*/ 3870896 w 8726533"/>
              <a:gd name="connsiteY52" fmla="*/ 15368 h 6197146"/>
              <a:gd name="connsiteX53" fmla="*/ 3555851 w 8726533"/>
              <a:gd name="connsiteY53" fmla="*/ 30737 h 6197146"/>
              <a:gd name="connsiteX54" fmla="*/ 3202385 w 8726533"/>
              <a:gd name="connsiteY54" fmla="*/ 23053 h 6197146"/>
              <a:gd name="connsiteX55" fmla="*/ 2556926 w 8726533"/>
              <a:gd name="connsiteY55" fmla="*/ 30737 h 6197146"/>
              <a:gd name="connsiteX56" fmla="*/ 2226513 w 8726533"/>
              <a:gd name="connsiteY56" fmla="*/ 15368 h 6197146"/>
              <a:gd name="connsiteX57" fmla="*/ 1581054 w 8726533"/>
              <a:gd name="connsiteY57" fmla="*/ 23053 h 6197146"/>
              <a:gd name="connsiteX58" fmla="*/ 689706 w 8726533"/>
              <a:gd name="connsiteY58" fmla="*/ 30737 h 6197146"/>
              <a:gd name="connsiteX59" fmla="*/ 23721 w 8726533"/>
              <a:gd name="connsiteY59" fmla="*/ 35842 h 6197146"/>
              <a:gd name="connsiteX0" fmla="*/ 23721 w 8726533"/>
              <a:gd name="connsiteY0" fmla="*/ 35842 h 6197146"/>
              <a:gd name="connsiteX1" fmla="*/ 26299 w 8726533"/>
              <a:gd name="connsiteY1" fmla="*/ 331032 h 6197146"/>
              <a:gd name="connsiteX2" fmla="*/ 37181 w 8726533"/>
              <a:gd name="connsiteY2" fmla="*/ 593578 h 6197146"/>
              <a:gd name="connsiteX3" fmla="*/ 40378 w 8726533"/>
              <a:gd name="connsiteY3" fmla="*/ 801666 h 6197146"/>
              <a:gd name="connsiteX4" fmla="*/ 26918 w 8726533"/>
              <a:gd name="connsiteY4" fmla="*/ 1001397 h 6197146"/>
              <a:gd name="connsiteX5" fmla="*/ 15419 w 8726533"/>
              <a:gd name="connsiteY5" fmla="*/ 1481623 h 6197146"/>
              <a:gd name="connsiteX6" fmla="*/ 12222 w 8726533"/>
              <a:gd name="connsiteY6" fmla="*/ 1958086 h 6197146"/>
              <a:gd name="connsiteX7" fmla="*/ 8352 w 8726533"/>
              <a:gd name="connsiteY7" fmla="*/ 2178398 h 6197146"/>
              <a:gd name="connsiteX8" fmla="*/ 17326 w 8726533"/>
              <a:gd name="connsiteY8" fmla="*/ 2523507 h 6197146"/>
              <a:gd name="connsiteX9" fmla="*/ 25010 w 8726533"/>
              <a:gd name="connsiteY9" fmla="*/ 3016575 h 6197146"/>
              <a:gd name="connsiteX10" fmla="*/ 12222 w 8726533"/>
              <a:gd name="connsiteY10" fmla="*/ 3485248 h 6197146"/>
              <a:gd name="connsiteX11" fmla="*/ 5827 w 8726533"/>
              <a:gd name="connsiteY11" fmla="*/ 3803597 h 6197146"/>
              <a:gd name="connsiteX12" fmla="*/ 5155 w 8726533"/>
              <a:gd name="connsiteY12" fmla="*/ 4027052 h 6197146"/>
              <a:gd name="connsiteX13" fmla="*/ 50 w 8726533"/>
              <a:gd name="connsiteY13" fmla="*/ 4242769 h 6197146"/>
              <a:gd name="connsiteX14" fmla="*/ 4537 w 8726533"/>
              <a:gd name="connsiteY14" fmla="*/ 4427804 h 6197146"/>
              <a:gd name="connsiteX15" fmla="*/ 14129 w 8726533"/>
              <a:gd name="connsiteY15" fmla="*/ 4625063 h 6197146"/>
              <a:gd name="connsiteX16" fmla="*/ 14747 w 8726533"/>
              <a:gd name="connsiteY16" fmla="*/ 4805047 h 6197146"/>
              <a:gd name="connsiteX17" fmla="*/ 9025 w 8726533"/>
              <a:gd name="connsiteY17" fmla="*/ 5053354 h 6197146"/>
              <a:gd name="connsiteX18" fmla="*/ 17326 w 8726533"/>
              <a:gd name="connsiteY18" fmla="*/ 5439624 h 6197146"/>
              <a:gd name="connsiteX19" fmla="*/ 20524 w 8726533"/>
              <a:gd name="connsiteY19" fmla="*/ 5827694 h 6197146"/>
              <a:gd name="connsiteX20" fmla="*/ 9024 w 8726533"/>
              <a:gd name="connsiteY20" fmla="*/ 6055637 h 6197146"/>
              <a:gd name="connsiteX21" fmla="*/ 12222 w 8726533"/>
              <a:gd name="connsiteY21" fmla="*/ 6189462 h 6197146"/>
              <a:gd name="connsiteX22" fmla="*/ 950963 w 8726533"/>
              <a:gd name="connsiteY22" fmla="*/ 6170279 h 6197146"/>
              <a:gd name="connsiteX23" fmla="*/ 1695696 w 8726533"/>
              <a:gd name="connsiteY23" fmla="*/ 6177291 h 6197146"/>
              <a:gd name="connsiteX24" fmla="*/ 1933902 w 8726533"/>
              <a:gd name="connsiteY24" fmla="*/ 6181778 h 6197146"/>
              <a:gd name="connsiteX25" fmla="*/ 2212326 w 8726533"/>
              <a:gd name="connsiteY25" fmla="*/ 6186265 h 6197146"/>
              <a:gd name="connsiteX26" fmla="*/ 2481940 w 8726533"/>
              <a:gd name="connsiteY26" fmla="*/ 6187554 h 6197146"/>
              <a:gd name="connsiteX27" fmla="*/ 3079440 w 8726533"/>
              <a:gd name="connsiteY27" fmla="*/ 6177963 h 6197146"/>
              <a:gd name="connsiteX28" fmla="*/ 3794056 w 8726533"/>
              <a:gd name="connsiteY28" fmla="*/ 6185647 h 6197146"/>
              <a:gd name="connsiteX29" fmla="*/ 4616247 w 8726533"/>
              <a:gd name="connsiteY29" fmla="*/ 6185647 h 6197146"/>
              <a:gd name="connsiteX30" fmla="*/ 5108025 w 8726533"/>
              <a:gd name="connsiteY30" fmla="*/ 6170279 h 6197146"/>
              <a:gd name="connsiteX31" fmla="*/ 5787766 w 8726533"/>
              <a:gd name="connsiteY31" fmla="*/ 6197146 h 6197146"/>
              <a:gd name="connsiteX32" fmla="*/ 6053161 w 8726533"/>
              <a:gd name="connsiteY32" fmla="*/ 6177963 h 6197146"/>
              <a:gd name="connsiteX33" fmla="*/ 6698620 w 8726533"/>
              <a:gd name="connsiteY33" fmla="*/ 6185647 h 6197146"/>
              <a:gd name="connsiteX34" fmla="*/ 7482392 w 8726533"/>
              <a:gd name="connsiteY34" fmla="*/ 6177963 h 6197146"/>
              <a:gd name="connsiteX35" fmla="*/ 7856330 w 8726533"/>
              <a:gd name="connsiteY35" fmla="*/ 6174095 h 6197146"/>
              <a:gd name="connsiteX36" fmla="*/ 8341042 w 8726533"/>
              <a:gd name="connsiteY36" fmla="*/ 6183068 h 6197146"/>
              <a:gd name="connsiteX37" fmla="*/ 8688785 w 8726533"/>
              <a:gd name="connsiteY37" fmla="*/ 6177963 h 6197146"/>
              <a:gd name="connsiteX38" fmla="*/ 8720139 w 8726533"/>
              <a:gd name="connsiteY38" fmla="*/ 3955988 h 6197146"/>
              <a:gd name="connsiteX39" fmla="*/ 8726533 w 8726533"/>
              <a:gd name="connsiteY39" fmla="*/ 2283447 h 6197146"/>
              <a:gd name="connsiteX40" fmla="*/ 8719521 w 8726533"/>
              <a:gd name="connsiteY40" fmla="*/ 1629016 h 6197146"/>
              <a:gd name="connsiteX41" fmla="*/ 8715652 w 8726533"/>
              <a:gd name="connsiteY41" fmla="*/ 1195513 h 6197146"/>
              <a:gd name="connsiteX42" fmla="*/ 8711837 w 8726533"/>
              <a:gd name="connsiteY42" fmla="*/ 714616 h 6197146"/>
              <a:gd name="connsiteX43" fmla="*/ 8716942 w 8726533"/>
              <a:gd name="connsiteY43" fmla="*/ 33935 h 6197146"/>
              <a:gd name="connsiteX44" fmla="*/ 8381424 w 8726533"/>
              <a:gd name="connsiteY44" fmla="*/ 7684 h 6197146"/>
              <a:gd name="connsiteX45" fmla="*/ 7682177 w 8726533"/>
              <a:gd name="connsiteY45" fmla="*/ 15368 h 6197146"/>
              <a:gd name="connsiteX46" fmla="*/ 7113558 w 8726533"/>
              <a:gd name="connsiteY46" fmla="*/ 15368 h 6197146"/>
              <a:gd name="connsiteX47" fmla="*/ 6299051 w 8726533"/>
              <a:gd name="connsiteY47" fmla="*/ 0 h 6197146"/>
              <a:gd name="connsiteX48" fmla="*/ 6045477 w 8726533"/>
              <a:gd name="connsiteY48" fmla="*/ 30737 h 6197146"/>
              <a:gd name="connsiteX49" fmla="*/ 5430755 w 8726533"/>
              <a:gd name="connsiteY49" fmla="*/ 23053 h 6197146"/>
              <a:gd name="connsiteX50" fmla="*/ 4900556 w 8726533"/>
              <a:gd name="connsiteY50" fmla="*/ 23053 h 6197146"/>
              <a:gd name="connsiteX51" fmla="*/ 4485619 w 8726533"/>
              <a:gd name="connsiteY51" fmla="*/ 7684 h 6197146"/>
              <a:gd name="connsiteX52" fmla="*/ 3870896 w 8726533"/>
              <a:gd name="connsiteY52" fmla="*/ 15368 h 6197146"/>
              <a:gd name="connsiteX53" fmla="*/ 3555851 w 8726533"/>
              <a:gd name="connsiteY53" fmla="*/ 30737 h 6197146"/>
              <a:gd name="connsiteX54" fmla="*/ 3202385 w 8726533"/>
              <a:gd name="connsiteY54" fmla="*/ 23053 h 6197146"/>
              <a:gd name="connsiteX55" fmla="*/ 2556926 w 8726533"/>
              <a:gd name="connsiteY55" fmla="*/ 30737 h 6197146"/>
              <a:gd name="connsiteX56" fmla="*/ 2226513 w 8726533"/>
              <a:gd name="connsiteY56" fmla="*/ 15368 h 6197146"/>
              <a:gd name="connsiteX57" fmla="*/ 1581054 w 8726533"/>
              <a:gd name="connsiteY57" fmla="*/ 23053 h 6197146"/>
              <a:gd name="connsiteX58" fmla="*/ 689706 w 8726533"/>
              <a:gd name="connsiteY58" fmla="*/ 30737 h 6197146"/>
              <a:gd name="connsiteX59" fmla="*/ 23721 w 8726533"/>
              <a:gd name="connsiteY59" fmla="*/ 35842 h 6197146"/>
              <a:gd name="connsiteX0" fmla="*/ 23721 w 8726533"/>
              <a:gd name="connsiteY0" fmla="*/ 35842 h 6197146"/>
              <a:gd name="connsiteX1" fmla="*/ 26299 w 8726533"/>
              <a:gd name="connsiteY1" fmla="*/ 331032 h 6197146"/>
              <a:gd name="connsiteX2" fmla="*/ 37181 w 8726533"/>
              <a:gd name="connsiteY2" fmla="*/ 593578 h 6197146"/>
              <a:gd name="connsiteX3" fmla="*/ 40378 w 8726533"/>
              <a:gd name="connsiteY3" fmla="*/ 801666 h 6197146"/>
              <a:gd name="connsiteX4" fmla="*/ 26918 w 8726533"/>
              <a:gd name="connsiteY4" fmla="*/ 1001397 h 6197146"/>
              <a:gd name="connsiteX5" fmla="*/ 15419 w 8726533"/>
              <a:gd name="connsiteY5" fmla="*/ 1481623 h 6197146"/>
              <a:gd name="connsiteX6" fmla="*/ 12222 w 8726533"/>
              <a:gd name="connsiteY6" fmla="*/ 1958086 h 6197146"/>
              <a:gd name="connsiteX7" fmla="*/ 8352 w 8726533"/>
              <a:gd name="connsiteY7" fmla="*/ 2178398 h 6197146"/>
              <a:gd name="connsiteX8" fmla="*/ 17326 w 8726533"/>
              <a:gd name="connsiteY8" fmla="*/ 2523507 h 6197146"/>
              <a:gd name="connsiteX9" fmla="*/ 25010 w 8726533"/>
              <a:gd name="connsiteY9" fmla="*/ 3016575 h 6197146"/>
              <a:gd name="connsiteX10" fmla="*/ 12222 w 8726533"/>
              <a:gd name="connsiteY10" fmla="*/ 3485248 h 6197146"/>
              <a:gd name="connsiteX11" fmla="*/ 5827 w 8726533"/>
              <a:gd name="connsiteY11" fmla="*/ 3803597 h 6197146"/>
              <a:gd name="connsiteX12" fmla="*/ 5155 w 8726533"/>
              <a:gd name="connsiteY12" fmla="*/ 4027052 h 6197146"/>
              <a:gd name="connsiteX13" fmla="*/ 50 w 8726533"/>
              <a:gd name="connsiteY13" fmla="*/ 4242769 h 6197146"/>
              <a:gd name="connsiteX14" fmla="*/ 4537 w 8726533"/>
              <a:gd name="connsiteY14" fmla="*/ 4427804 h 6197146"/>
              <a:gd name="connsiteX15" fmla="*/ 14129 w 8726533"/>
              <a:gd name="connsiteY15" fmla="*/ 4625063 h 6197146"/>
              <a:gd name="connsiteX16" fmla="*/ 14747 w 8726533"/>
              <a:gd name="connsiteY16" fmla="*/ 4805047 h 6197146"/>
              <a:gd name="connsiteX17" fmla="*/ 9025 w 8726533"/>
              <a:gd name="connsiteY17" fmla="*/ 5053354 h 6197146"/>
              <a:gd name="connsiteX18" fmla="*/ 17326 w 8726533"/>
              <a:gd name="connsiteY18" fmla="*/ 5439624 h 6197146"/>
              <a:gd name="connsiteX19" fmla="*/ 20524 w 8726533"/>
              <a:gd name="connsiteY19" fmla="*/ 5827694 h 6197146"/>
              <a:gd name="connsiteX20" fmla="*/ 9024 w 8726533"/>
              <a:gd name="connsiteY20" fmla="*/ 6055637 h 6197146"/>
              <a:gd name="connsiteX21" fmla="*/ 12222 w 8726533"/>
              <a:gd name="connsiteY21" fmla="*/ 6189462 h 6197146"/>
              <a:gd name="connsiteX22" fmla="*/ 950963 w 8726533"/>
              <a:gd name="connsiteY22" fmla="*/ 6170279 h 6197146"/>
              <a:gd name="connsiteX23" fmla="*/ 1695696 w 8726533"/>
              <a:gd name="connsiteY23" fmla="*/ 6177291 h 6197146"/>
              <a:gd name="connsiteX24" fmla="*/ 1933902 w 8726533"/>
              <a:gd name="connsiteY24" fmla="*/ 6181778 h 6197146"/>
              <a:gd name="connsiteX25" fmla="*/ 2212326 w 8726533"/>
              <a:gd name="connsiteY25" fmla="*/ 6186265 h 6197146"/>
              <a:gd name="connsiteX26" fmla="*/ 2481940 w 8726533"/>
              <a:gd name="connsiteY26" fmla="*/ 6187554 h 6197146"/>
              <a:gd name="connsiteX27" fmla="*/ 3079440 w 8726533"/>
              <a:gd name="connsiteY27" fmla="*/ 6177963 h 6197146"/>
              <a:gd name="connsiteX28" fmla="*/ 3794056 w 8726533"/>
              <a:gd name="connsiteY28" fmla="*/ 6185647 h 6197146"/>
              <a:gd name="connsiteX29" fmla="*/ 4616247 w 8726533"/>
              <a:gd name="connsiteY29" fmla="*/ 6185647 h 6197146"/>
              <a:gd name="connsiteX30" fmla="*/ 5108025 w 8726533"/>
              <a:gd name="connsiteY30" fmla="*/ 6170279 h 6197146"/>
              <a:gd name="connsiteX31" fmla="*/ 5787766 w 8726533"/>
              <a:gd name="connsiteY31" fmla="*/ 6197146 h 6197146"/>
              <a:gd name="connsiteX32" fmla="*/ 6053161 w 8726533"/>
              <a:gd name="connsiteY32" fmla="*/ 6177963 h 6197146"/>
              <a:gd name="connsiteX33" fmla="*/ 6698620 w 8726533"/>
              <a:gd name="connsiteY33" fmla="*/ 6185647 h 6197146"/>
              <a:gd name="connsiteX34" fmla="*/ 7482392 w 8726533"/>
              <a:gd name="connsiteY34" fmla="*/ 6177963 h 6197146"/>
              <a:gd name="connsiteX35" fmla="*/ 7856330 w 8726533"/>
              <a:gd name="connsiteY35" fmla="*/ 6174095 h 6197146"/>
              <a:gd name="connsiteX36" fmla="*/ 8341042 w 8726533"/>
              <a:gd name="connsiteY36" fmla="*/ 6183068 h 6197146"/>
              <a:gd name="connsiteX37" fmla="*/ 8688785 w 8726533"/>
              <a:gd name="connsiteY37" fmla="*/ 6177963 h 6197146"/>
              <a:gd name="connsiteX38" fmla="*/ 8720139 w 8726533"/>
              <a:gd name="connsiteY38" fmla="*/ 3955988 h 6197146"/>
              <a:gd name="connsiteX39" fmla="*/ 8726533 w 8726533"/>
              <a:gd name="connsiteY39" fmla="*/ 2283447 h 6197146"/>
              <a:gd name="connsiteX40" fmla="*/ 8719521 w 8726533"/>
              <a:gd name="connsiteY40" fmla="*/ 1629016 h 6197146"/>
              <a:gd name="connsiteX41" fmla="*/ 8715652 w 8726533"/>
              <a:gd name="connsiteY41" fmla="*/ 1195513 h 6197146"/>
              <a:gd name="connsiteX42" fmla="*/ 8711837 w 8726533"/>
              <a:gd name="connsiteY42" fmla="*/ 714616 h 6197146"/>
              <a:gd name="connsiteX43" fmla="*/ 8716942 w 8726533"/>
              <a:gd name="connsiteY43" fmla="*/ 33935 h 6197146"/>
              <a:gd name="connsiteX44" fmla="*/ 8381424 w 8726533"/>
              <a:gd name="connsiteY44" fmla="*/ 106798 h 6197146"/>
              <a:gd name="connsiteX45" fmla="*/ 7682177 w 8726533"/>
              <a:gd name="connsiteY45" fmla="*/ 15368 h 6197146"/>
              <a:gd name="connsiteX46" fmla="*/ 7113558 w 8726533"/>
              <a:gd name="connsiteY46" fmla="*/ 15368 h 6197146"/>
              <a:gd name="connsiteX47" fmla="*/ 6299051 w 8726533"/>
              <a:gd name="connsiteY47" fmla="*/ 0 h 6197146"/>
              <a:gd name="connsiteX48" fmla="*/ 6045477 w 8726533"/>
              <a:gd name="connsiteY48" fmla="*/ 30737 h 6197146"/>
              <a:gd name="connsiteX49" fmla="*/ 5430755 w 8726533"/>
              <a:gd name="connsiteY49" fmla="*/ 23053 h 6197146"/>
              <a:gd name="connsiteX50" fmla="*/ 4900556 w 8726533"/>
              <a:gd name="connsiteY50" fmla="*/ 23053 h 6197146"/>
              <a:gd name="connsiteX51" fmla="*/ 4485619 w 8726533"/>
              <a:gd name="connsiteY51" fmla="*/ 7684 h 6197146"/>
              <a:gd name="connsiteX52" fmla="*/ 3870896 w 8726533"/>
              <a:gd name="connsiteY52" fmla="*/ 15368 h 6197146"/>
              <a:gd name="connsiteX53" fmla="*/ 3555851 w 8726533"/>
              <a:gd name="connsiteY53" fmla="*/ 30737 h 6197146"/>
              <a:gd name="connsiteX54" fmla="*/ 3202385 w 8726533"/>
              <a:gd name="connsiteY54" fmla="*/ 23053 h 6197146"/>
              <a:gd name="connsiteX55" fmla="*/ 2556926 w 8726533"/>
              <a:gd name="connsiteY55" fmla="*/ 30737 h 6197146"/>
              <a:gd name="connsiteX56" fmla="*/ 2226513 w 8726533"/>
              <a:gd name="connsiteY56" fmla="*/ 15368 h 6197146"/>
              <a:gd name="connsiteX57" fmla="*/ 1581054 w 8726533"/>
              <a:gd name="connsiteY57" fmla="*/ 23053 h 6197146"/>
              <a:gd name="connsiteX58" fmla="*/ 689706 w 8726533"/>
              <a:gd name="connsiteY58" fmla="*/ 30737 h 6197146"/>
              <a:gd name="connsiteX59" fmla="*/ 23721 w 8726533"/>
              <a:gd name="connsiteY59" fmla="*/ 35842 h 6197146"/>
              <a:gd name="connsiteX0" fmla="*/ 23721 w 8726533"/>
              <a:gd name="connsiteY0" fmla="*/ 35842 h 6197146"/>
              <a:gd name="connsiteX1" fmla="*/ 26299 w 8726533"/>
              <a:gd name="connsiteY1" fmla="*/ 331032 h 6197146"/>
              <a:gd name="connsiteX2" fmla="*/ 37181 w 8726533"/>
              <a:gd name="connsiteY2" fmla="*/ 593578 h 6197146"/>
              <a:gd name="connsiteX3" fmla="*/ 40378 w 8726533"/>
              <a:gd name="connsiteY3" fmla="*/ 801666 h 6197146"/>
              <a:gd name="connsiteX4" fmla="*/ 26918 w 8726533"/>
              <a:gd name="connsiteY4" fmla="*/ 1001397 h 6197146"/>
              <a:gd name="connsiteX5" fmla="*/ 15419 w 8726533"/>
              <a:gd name="connsiteY5" fmla="*/ 1481623 h 6197146"/>
              <a:gd name="connsiteX6" fmla="*/ 12222 w 8726533"/>
              <a:gd name="connsiteY6" fmla="*/ 1958086 h 6197146"/>
              <a:gd name="connsiteX7" fmla="*/ 8352 w 8726533"/>
              <a:gd name="connsiteY7" fmla="*/ 2178398 h 6197146"/>
              <a:gd name="connsiteX8" fmla="*/ 17326 w 8726533"/>
              <a:gd name="connsiteY8" fmla="*/ 2523507 h 6197146"/>
              <a:gd name="connsiteX9" fmla="*/ 25010 w 8726533"/>
              <a:gd name="connsiteY9" fmla="*/ 3016575 h 6197146"/>
              <a:gd name="connsiteX10" fmla="*/ 12222 w 8726533"/>
              <a:gd name="connsiteY10" fmla="*/ 3485248 h 6197146"/>
              <a:gd name="connsiteX11" fmla="*/ 5827 w 8726533"/>
              <a:gd name="connsiteY11" fmla="*/ 3803597 h 6197146"/>
              <a:gd name="connsiteX12" fmla="*/ 5155 w 8726533"/>
              <a:gd name="connsiteY12" fmla="*/ 4027052 h 6197146"/>
              <a:gd name="connsiteX13" fmla="*/ 50 w 8726533"/>
              <a:gd name="connsiteY13" fmla="*/ 4242769 h 6197146"/>
              <a:gd name="connsiteX14" fmla="*/ 4537 w 8726533"/>
              <a:gd name="connsiteY14" fmla="*/ 4427804 h 6197146"/>
              <a:gd name="connsiteX15" fmla="*/ 14129 w 8726533"/>
              <a:gd name="connsiteY15" fmla="*/ 4625063 h 6197146"/>
              <a:gd name="connsiteX16" fmla="*/ 14747 w 8726533"/>
              <a:gd name="connsiteY16" fmla="*/ 4805047 h 6197146"/>
              <a:gd name="connsiteX17" fmla="*/ 9025 w 8726533"/>
              <a:gd name="connsiteY17" fmla="*/ 5053354 h 6197146"/>
              <a:gd name="connsiteX18" fmla="*/ 17326 w 8726533"/>
              <a:gd name="connsiteY18" fmla="*/ 5439624 h 6197146"/>
              <a:gd name="connsiteX19" fmla="*/ 20524 w 8726533"/>
              <a:gd name="connsiteY19" fmla="*/ 5827694 h 6197146"/>
              <a:gd name="connsiteX20" fmla="*/ 9024 w 8726533"/>
              <a:gd name="connsiteY20" fmla="*/ 6055637 h 6197146"/>
              <a:gd name="connsiteX21" fmla="*/ 12222 w 8726533"/>
              <a:gd name="connsiteY21" fmla="*/ 6189462 h 6197146"/>
              <a:gd name="connsiteX22" fmla="*/ 950963 w 8726533"/>
              <a:gd name="connsiteY22" fmla="*/ 6170279 h 6197146"/>
              <a:gd name="connsiteX23" fmla="*/ 1695696 w 8726533"/>
              <a:gd name="connsiteY23" fmla="*/ 6177291 h 6197146"/>
              <a:gd name="connsiteX24" fmla="*/ 1933902 w 8726533"/>
              <a:gd name="connsiteY24" fmla="*/ 6181778 h 6197146"/>
              <a:gd name="connsiteX25" fmla="*/ 2212326 w 8726533"/>
              <a:gd name="connsiteY25" fmla="*/ 6186265 h 6197146"/>
              <a:gd name="connsiteX26" fmla="*/ 2481940 w 8726533"/>
              <a:gd name="connsiteY26" fmla="*/ 6187554 h 6197146"/>
              <a:gd name="connsiteX27" fmla="*/ 3079440 w 8726533"/>
              <a:gd name="connsiteY27" fmla="*/ 6177963 h 6197146"/>
              <a:gd name="connsiteX28" fmla="*/ 3794056 w 8726533"/>
              <a:gd name="connsiteY28" fmla="*/ 6185647 h 6197146"/>
              <a:gd name="connsiteX29" fmla="*/ 4616247 w 8726533"/>
              <a:gd name="connsiteY29" fmla="*/ 6185647 h 6197146"/>
              <a:gd name="connsiteX30" fmla="*/ 5108025 w 8726533"/>
              <a:gd name="connsiteY30" fmla="*/ 6170279 h 6197146"/>
              <a:gd name="connsiteX31" fmla="*/ 5787766 w 8726533"/>
              <a:gd name="connsiteY31" fmla="*/ 6197146 h 6197146"/>
              <a:gd name="connsiteX32" fmla="*/ 6053161 w 8726533"/>
              <a:gd name="connsiteY32" fmla="*/ 6177963 h 6197146"/>
              <a:gd name="connsiteX33" fmla="*/ 6698620 w 8726533"/>
              <a:gd name="connsiteY33" fmla="*/ 6185647 h 6197146"/>
              <a:gd name="connsiteX34" fmla="*/ 7482392 w 8726533"/>
              <a:gd name="connsiteY34" fmla="*/ 6177963 h 6197146"/>
              <a:gd name="connsiteX35" fmla="*/ 7856330 w 8726533"/>
              <a:gd name="connsiteY35" fmla="*/ 6174095 h 6197146"/>
              <a:gd name="connsiteX36" fmla="*/ 8341042 w 8726533"/>
              <a:gd name="connsiteY36" fmla="*/ 6183068 h 6197146"/>
              <a:gd name="connsiteX37" fmla="*/ 8688785 w 8726533"/>
              <a:gd name="connsiteY37" fmla="*/ 6177963 h 6197146"/>
              <a:gd name="connsiteX38" fmla="*/ 8720139 w 8726533"/>
              <a:gd name="connsiteY38" fmla="*/ 3955988 h 6197146"/>
              <a:gd name="connsiteX39" fmla="*/ 8726533 w 8726533"/>
              <a:gd name="connsiteY39" fmla="*/ 2283447 h 6197146"/>
              <a:gd name="connsiteX40" fmla="*/ 8719521 w 8726533"/>
              <a:gd name="connsiteY40" fmla="*/ 1629016 h 6197146"/>
              <a:gd name="connsiteX41" fmla="*/ 8715652 w 8726533"/>
              <a:gd name="connsiteY41" fmla="*/ 1195513 h 6197146"/>
              <a:gd name="connsiteX42" fmla="*/ 8711837 w 8726533"/>
              <a:gd name="connsiteY42" fmla="*/ 714616 h 6197146"/>
              <a:gd name="connsiteX43" fmla="*/ 8716942 w 8726533"/>
              <a:gd name="connsiteY43" fmla="*/ 33935 h 6197146"/>
              <a:gd name="connsiteX44" fmla="*/ 8343058 w 8726533"/>
              <a:gd name="connsiteY44" fmla="*/ 26868 h 6197146"/>
              <a:gd name="connsiteX45" fmla="*/ 7682177 w 8726533"/>
              <a:gd name="connsiteY45" fmla="*/ 15368 h 6197146"/>
              <a:gd name="connsiteX46" fmla="*/ 7113558 w 8726533"/>
              <a:gd name="connsiteY46" fmla="*/ 15368 h 6197146"/>
              <a:gd name="connsiteX47" fmla="*/ 6299051 w 8726533"/>
              <a:gd name="connsiteY47" fmla="*/ 0 h 6197146"/>
              <a:gd name="connsiteX48" fmla="*/ 6045477 w 8726533"/>
              <a:gd name="connsiteY48" fmla="*/ 30737 h 6197146"/>
              <a:gd name="connsiteX49" fmla="*/ 5430755 w 8726533"/>
              <a:gd name="connsiteY49" fmla="*/ 23053 h 6197146"/>
              <a:gd name="connsiteX50" fmla="*/ 4900556 w 8726533"/>
              <a:gd name="connsiteY50" fmla="*/ 23053 h 6197146"/>
              <a:gd name="connsiteX51" fmla="*/ 4485619 w 8726533"/>
              <a:gd name="connsiteY51" fmla="*/ 7684 h 6197146"/>
              <a:gd name="connsiteX52" fmla="*/ 3870896 w 8726533"/>
              <a:gd name="connsiteY52" fmla="*/ 15368 h 6197146"/>
              <a:gd name="connsiteX53" fmla="*/ 3555851 w 8726533"/>
              <a:gd name="connsiteY53" fmla="*/ 30737 h 6197146"/>
              <a:gd name="connsiteX54" fmla="*/ 3202385 w 8726533"/>
              <a:gd name="connsiteY54" fmla="*/ 23053 h 6197146"/>
              <a:gd name="connsiteX55" fmla="*/ 2556926 w 8726533"/>
              <a:gd name="connsiteY55" fmla="*/ 30737 h 6197146"/>
              <a:gd name="connsiteX56" fmla="*/ 2226513 w 8726533"/>
              <a:gd name="connsiteY56" fmla="*/ 15368 h 6197146"/>
              <a:gd name="connsiteX57" fmla="*/ 1581054 w 8726533"/>
              <a:gd name="connsiteY57" fmla="*/ 23053 h 6197146"/>
              <a:gd name="connsiteX58" fmla="*/ 689706 w 8726533"/>
              <a:gd name="connsiteY58" fmla="*/ 30737 h 6197146"/>
              <a:gd name="connsiteX59" fmla="*/ 23721 w 8726533"/>
              <a:gd name="connsiteY59" fmla="*/ 35842 h 6197146"/>
              <a:gd name="connsiteX0" fmla="*/ 23721 w 8726533"/>
              <a:gd name="connsiteY0" fmla="*/ 35842 h 6197146"/>
              <a:gd name="connsiteX1" fmla="*/ 26299 w 8726533"/>
              <a:gd name="connsiteY1" fmla="*/ 331032 h 6197146"/>
              <a:gd name="connsiteX2" fmla="*/ 37181 w 8726533"/>
              <a:gd name="connsiteY2" fmla="*/ 593578 h 6197146"/>
              <a:gd name="connsiteX3" fmla="*/ 40378 w 8726533"/>
              <a:gd name="connsiteY3" fmla="*/ 801666 h 6197146"/>
              <a:gd name="connsiteX4" fmla="*/ 26918 w 8726533"/>
              <a:gd name="connsiteY4" fmla="*/ 1001397 h 6197146"/>
              <a:gd name="connsiteX5" fmla="*/ 15419 w 8726533"/>
              <a:gd name="connsiteY5" fmla="*/ 1481623 h 6197146"/>
              <a:gd name="connsiteX6" fmla="*/ 12222 w 8726533"/>
              <a:gd name="connsiteY6" fmla="*/ 1958086 h 6197146"/>
              <a:gd name="connsiteX7" fmla="*/ 8352 w 8726533"/>
              <a:gd name="connsiteY7" fmla="*/ 2178398 h 6197146"/>
              <a:gd name="connsiteX8" fmla="*/ 17326 w 8726533"/>
              <a:gd name="connsiteY8" fmla="*/ 2523507 h 6197146"/>
              <a:gd name="connsiteX9" fmla="*/ 25010 w 8726533"/>
              <a:gd name="connsiteY9" fmla="*/ 3016575 h 6197146"/>
              <a:gd name="connsiteX10" fmla="*/ 12222 w 8726533"/>
              <a:gd name="connsiteY10" fmla="*/ 3485248 h 6197146"/>
              <a:gd name="connsiteX11" fmla="*/ 5827 w 8726533"/>
              <a:gd name="connsiteY11" fmla="*/ 3803597 h 6197146"/>
              <a:gd name="connsiteX12" fmla="*/ 5155 w 8726533"/>
              <a:gd name="connsiteY12" fmla="*/ 4027052 h 6197146"/>
              <a:gd name="connsiteX13" fmla="*/ 50 w 8726533"/>
              <a:gd name="connsiteY13" fmla="*/ 4242769 h 6197146"/>
              <a:gd name="connsiteX14" fmla="*/ 4537 w 8726533"/>
              <a:gd name="connsiteY14" fmla="*/ 4427804 h 6197146"/>
              <a:gd name="connsiteX15" fmla="*/ 14129 w 8726533"/>
              <a:gd name="connsiteY15" fmla="*/ 4625063 h 6197146"/>
              <a:gd name="connsiteX16" fmla="*/ 14747 w 8726533"/>
              <a:gd name="connsiteY16" fmla="*/ 4805047 h 6197146"/>
              <a:gd name="connsiteX17" fmla="*/ 9025 w 8726533"/>
              <a:gd name="connsiteY17" fmla="*/ 5053354 h 6197146"/>
              <a:gd name="connsiteX18" fmla="*/ 17326 w 8726533"/>
              <a:gd name="connsiteY18" fmla="*/ 5439624 h 6197146"/>
              <a:gd name="connsiteX19" fmla="*/ 20524 w 8726533"/>
              <a:gd name="connsiteY19" fmla="*/ 5827694 h 6197146"/>
              <a:gd name="connsiteX20" fmla="*/ 9024 w 8726533"/>
              <a:gd name="connsiteY20" fmla="*/ 6055637 h 6197146"/>
              <a:gd name="connsiteX21" fmla="*/ 12222 w 8726533"/>
              <a:gd name="connsiteY21" fmla="*/ 6189462 h 6197146"/>
              <a:gd name="connsiteX22" fmla="*/ 950963 w 8726533"/>
              <a:gd name="connsiteY22" fmla="*/ 6170279 h 6197146"/>
              <a:gd name="connsiteX23" fmla="*/ 1695696 w 8726533"/>
              <a:gd name="connsiteY23" fmla="*/ 6177291 h 6197146"/>
              <a:gd name="connsiteX24" fmla="*/ 1933902 w 8726533"/>
              <a:gd name="connsiteY24" fmla="*/ 6181778 h 6197146"/>
              <a:gd name="connsiteX25" fmla="*/ 2212326 w 8726533"/>
              <a:gd name="connsiteY25" fmla="*/ 6186265 h 6197146"/>
              <a:gd name="connsiteX26" fmla="*/ 2481940 w 8726533"/>
              <a:gd name="connsiteY26" fmla="*/ 6187554 h 6197146"/>
              <a:gd name="connsiteX27" fmla="*/ 3079440 w 8726533"/>
              <a:gd name="connsiteY27" fmla="*/ 6177963 h 6197146"/>
              <a:gd name="connsiteX28" fmla="*/ 3794056 w 8726533"/>
              <a:gd name="connsiteY28" fmla="*/ 6185647 h 6197146"/>
              <a:gd name="connsiteX29" fmla="*/ 4616247 w 8726533"/>
              <a:gd name="connsiteY29" fmla="*/ 6185647 h 6197146"/>
              <a:gd name="connsiteX30" fmla="*/ 5108025 w 8726533"/>
              <a:gd name="connsiteY30" fmla="*/ 6170279 h 6197146"/>
              <a:gd name="connsiteX31" fmla="*/ 5787766 w 8726533"/>
              <a:gd name="connsiteY31" fmla="*/ 6197146 h 6197146"/>
              <a:gd name="connsiteX32" fmla="*/ 6053161 w 8726533"/>
              <a:gd name="connsiteY32" fmla="*/ 6177963 h 6197146"/>
              <a:gd name="connsiteX33" fmla="*/ 6698620 w 8726533"/>
              <a:gd name="connsiteY33" fmla="*/ 6185647 h 6197146"/>
              <a:gd name="connsiteX34" fmla="*/ 7482392 w 8726533"/>
              <a:gd name="connsiteY34" fmla="*/ 6177963 h 6197146"/>
              <a:gd name="connsiteX35" fmla="*/ 7856330 w 8726533"/>
              <a:gd name="connsiteY35" fmla="*/ 6174095 h 6197146"/>
              <a:gd name="connsiteX36" fmla="*/ 8341042 w 8726533"/>
              <a:gd name="connsiteY36" fmla="*/ 6183068 h 6197146"/>
              <a:gd name="connsiteX37" fmla="*/ 8688785 w 8726533"/>
              <a:gd name="connsiteY37" fmla="*/ 6177963 h 6197146"/>
              <a:gd name="connsiteX38" fmla="*/ 8720139 w 8726533"/>
              <a:gd name="connsiteY38" fmla="*/ 3955988 h 6197146"/>
              <a:gd name="connsiteX39" fmla="*/ 8726533 w 8726533"/>
              <a:gd name="connsiteY39" fmla="*/ 2283447 h 6197146"/>
              <a:gd name="connsiteX40" fmla="*/ 8719521 w 8726533"/>
              <a:gd name="connsiteY40" fmla="*/ 1629016 h 6197146"/>
              <a:gd name="connsiteX41" fmla="*/ 8715652 w 8726533"/>
              <a:gd name="connsiteY41" fmla="*/ 1195513 h 6197146"/>
              <a:gd name="connsiteX42" fmla="*/ 8711837 w 8726533"/>
              <a:gd name="connsiteY42" fmla="*/ 714616 h 6197146"/>
              <a:gd name="connsiteX43" fmla="*/ 8716942 w 8726533"/>
              <a:gd name="connsiteY43" fmla="*/ 33935 h 6197146"/>
              <a:gd name="connsiteX44" fmla="*/ 8343058 w 8726533"/>
              <a:gd name="connsiteY44" fmla="*/ 26868 h 6197146"/>
              <a:gd name="connsiteX45" fmla="*/ 7682177 w 8726533"/>
              <a:gd name="connsiteY45" fmla="*/ 140059 h 6197146"/>
              <a:gd name="connsiteX46" fmla="*/ 7113558 w 8726533"/>
              <a:gd name="connsiteY46" fmla="*/ 15368 h 6197146"/>
              <a:gd name="connsiteX47" fmla="*/ 6299051 w 8726533"/>
              <a:gd name="connsiteY47" fmla="*/ 0 h 6197146"/>
              <a:gd name="connsiteX48" fmla="*/ 6045477 w 8726533"/>
              <a:gd name="connsiteY48" fmla="*/ 30737 h 6197146"/>
              <a:gd name="connsiteX49" fmla="*/ 5430755 w 8726533"/>
              <a:gd name="connsiteY49" fmla="*/ 23053 h 6197146"/>
              <a:gd name="connsiteX50" fmla="*/ 4900556 w 8726533"/>
              <a:gd name="connsiteY50" fmla="*/ 23053 h 6197146"/>
              <a:gd name="connsiteX51" fmla="*/ 4485619 w 8726533"/>
              <a:gd name="connsiteY51" fmla="*/ 7684 h 6197146"/>
              <a:gd name="connsiteX52" fmla="*/ 3870896 w 8726533"/>
              <a:gd name="connsiteY52" fmla="*/ 15368 h 6197146"/>
              <a:gd name="connsiteX53" fmla="*/ 3555851 w 8726533"/>
              <a:gd name="connsiteY53" fmla="*/ 30737 h 6197146"/>
              <a:gd name="connsiteX54" fmla="*/ 3202385 w 8726533"/>
              <a:gd name="connsiteY54" fmla="*/ 23053 h 6197146"/>
              <a:gd name="connsiteX55" fmla="*/ 2556926 w 8726533"/>
              <a:gd name="connsiteY55" fmla="*/ 30737 h 6197146"/>
              <a:gd name="connsiteX56" fmla="*/ 2226513 w 8726533"/>
              <a:gd name="connsiteY56" fmla="*/ 15368 h 6197146"/>
              <a:gd name="connsiteX57" fmla="*/ 1581054 w 8726533"/>
              <a:gd name="connsiteY57" fmla="*/ 23053 h 6197146"/>
              <a:gd name="connsiteX58" fmla="*/ 689706 w 8726533"/>
              <a:gd name="connsiteY58" fmla="*/ 30737 h 6197146"/>
              <a:gd name="connsiteX59" fmla="*/ 23721 w 8726533"/>
              <a:gd name="connsiteY59" fmla="*/ 35842 h 6197146"/>
              <a:gd name="connsiteX0" fmla="*/ 23721 w 8726533"/>
              <a:gd name="connsiteY0" fmla="*/ 35842 h 6197146"/>
              <a:gd name="connsiteX1" fmla="*/ 26299 w 8726533"/>
              <a:gd name="connsiteY1" fmla="*/ 331032 h 6197146"/>
              <a:gd name="connsiteX2" fmla="*/ 37181 w 8726533"/>
              <a:gd name="connsiteY2" fmla="*/ 593578 h 6197146"/>
              <a:gd name="connsiteX3" fmla="*/ 40378 w 8726533"/>
              <a:gd name="connsiteY3" fmla="*/ 801666 h 6197146"/>
              <a:gd name="connsiteX4" fmla="*/ 26918 w 8726533"/>
              <a:gd name="connsiteY4" fmla="*/ 1001397 h 6197146"/>
              <a:gd name="connsiteX5" fmla="*/ 15419 w 8726533"/>
              <a:gd name="connsiteY5" fmla="*/ 1481623 h 6197146"/>
              <a:gd name="connsiteX6" fmla="*/ 12222 w 8726533"/>
              <a:gd name="connsiteY6" fmla="*/ 1958086 h 6197146"/>
              <a:gd name="connsiteX7" fmla="*/ 8352 w 8726533"/>
              <a:gd name="connsiteY7" fmla="*/ 2178398 h 6197146"/>
              <a:gd name="connsiteX8" fmla="*/ 17326 w 8726533"/>
              <a:gd name="connsiteY8" fmla="*/ 2523507 h 6197146"/>
              <a:gd name="connsiteX9" fmla="*/ 25010 w 8726533"/>
              <a:gd name="connsiteY9" fmla="*/ 3016575 h 6197146"/>
              <a:gd name="connsiteX10" fmla="*/ 12222 w 8726533"/>
              <a:gd name="connsiteY10" fmla="*/ 3485248 h 6197146"/>
              <a:gd name="connsiteX11" fmla="*/ 5827 w 8726533"/>
              <a:gd name="connsiteY11" fmla="*/ 3803597 h 6197146"/>
              <a:gd name="connsiteX12" fmla="*/ 5155 w 8726533"/>
              <a:gd name="connsiteY12" fmla="*/ 4027052 h 6197146"/>
              <a:gd name="connsiteX13" fmla="*/ 50 w 8726533"/>
              <a:gd name="connsiteY13" fmla="*/ 4242769 h 6197146"/>
              <a:gd name="connsiteX14" fmla="*/ 4537 w 8726533"/>
              <a:gd name="connsiteY14" fmla="*/ 4427804 h 6197146"/>
              <a:gd name="connsiteX15" fmla="*/ 14129 w 8726533"/>
              <a:gd name="connsiteY15" fmla="*/ 4625063 h 6197146"/>
              <a:gd name="connsiteX16" fmla="*/ 14747 w 8726533"/>
              <a:gd name="connsiteY16" fmla="*/ 4805047 h 6197146"/>
              <a:gd name="connsiteX17" fmla="*/ 9025 w 8726533"/>
              <a:gd name="connsiteY17" fmla="*/ 5053354 h 6197146"/>
              <a:gd name="connsiteX18" fmla="*/ 17326 w 8726533"/>
              <a:gd name="connsiteY18" fmla="*/ 5439624 h 6197146"/>
              <a:gd name="connsiteX19" fmla="*/ 20524 w 8726533"/>
              <a:gd name="connsiteY19" fmla="*/ 5827694 h 6197146"/>
              <a:gd name="connsiteX20" fmla="*/ 9024 w 8726533"/>
              <a:gd name="connsiteY20" fmla="*/ 6055637 h 6197146"/>
              <a:gd name="connsiteX21" fmla="*/ 12222 w 8726533"/>
              <a:gd name="connsiteY21" fmla="*/ 6189462 h 6197146"/>
              <a:gd name="connsiteX22" fmla="*/ 950963 w 8726533"/>
              <a:gd name="connsiteY22" fmla="*/ 6170279 h 6197146"/>
              <a:gd name="connsiteX23" fmla="*/ 1695696 w 8726533"/>
              <a:gd name="connsiteY23" fmla="*/ 6177291 h 6197146"/>
              <a:gd name="connsiteX24" fmla="*/ 1933902 w 8726533"/>
              <a:gd name="connsiteY24" fmla="*/ 6181778 h 6197146"/>
              <a:gd name="connsiteX25" fmla="*/ 2212326 w 8726533"/>
              <a:gd name="connsiteY25" fmla="*/ 6186265 h 6197146"/>
              <a:gd name="connsiteX26" fmla="*/ 2481940 w 8726533"/>
              <a:gd name="connsiteY26" fmla="*/ 6187554 h 6197146"/>
              <a:gd name="connsiteX27" fmla="*/ 3079440 w 8726533"/>
              <a:gd name="connsiteY27" fmla="*/ 6177963 h 6197146"/>
              <a:gd name="connsiteX28" fmla="*/ 3794056 w 8726533"/>
              <a:gd name="connsiteY28" fmla="*/ 6185647 h 6197146"/>
              <a:gd name="connsiteX29" fmla="*/ 4616247 w 8726533"/>
              <a:gd name="connsiteY29" fmla="*/ 6185647 h 6197146"/>
              <a:gd name="connsiteX30" fmla="*/ 5108025 w 8726533"/>
              <a:gd name="connsiteY30" fmla="*/ 6170279 h 6197146"/>
              <a:gd name="connsiteX31" fmla="*/ 5787766 w 8726533"/>
              <a:gd name="connsiteY31" fmla="*/ 6197146 h 6197146"/>
              <a:gd name="connsiteX32" fmla="*/ 6053161 w 8726533"/>
              <a:gd name="connsiteY32" fmla="*/ 6177963 h 6197146"/>
              <a:gd name="connsiteX33" fmla="*/ 6698620 w 8726533"/>
              <a:gd name="connsiteY33" fmla="*/ 6185647 h 6197146"/>
              <a:gd name="connsiteX34" fmla="*/ 7482392 w 8726533"/>
              <a:gd name="connsiteY34" fmla="*/ 6177963 h 6197146"/>
              <a:gd name="connsiteX35" fmla="*/ 7856330 w 8726533"/>
              <a:gd name="connsiteY35" fmla="*/ 6174095 h 6197146"/>
              <a:gd name="connsiteX36" fmla="*/ 8341042 w 8726533"/>
              <a:gd name="connsiteY36" fmla="*/ 6183068 h 6197146"/>
              <a:gd name="connsiteX37" fmla="*/ 8688785 w 8726533"/>
              <a:gd name="connsiteY37" fmla="*/ 6177963 h 6197146"/>
              <a:gd name="connsiteX38" fmla="*/ 8720139 w 8726533"/>
              <a:gd name="connsiteY38" fmla="*/ 3955988 h 6197146"/>
              <a:gd name="connsiteX39" fmla="*/ 8726533 w 8726533"/>
              <a:gd name="connsiteY39" fmla="*/ 2283447 h 6197146"/>
              <a:gd name="connsiteX40" fmla="*/ 8719521 w 8726533"/>
              <a:gd name="connsiteY40" fmla="*/ 1629016 h 6197146"/>
              <a:gd name="connsiteX41" fmla="*/ 8715652 w 8726533"/>
              <a:gd name="connsiteY41" fmla="*/ 1195513 h 6197146"/>
              <a:gd name="connsiteX42" fmla="*/ 8711837 w 8726533"/>
              <a:gd name="connsiteY42" fmla="*/ 714616 h 6197146"/>
              <a:gd name="connsiteX43" fmla="*/ 8716942 w 8726533"/>
              <a:gd name="connsiteY43" fmla="*/ 33935 h 6197146"/>
              <a:gd name="connsiteX44" fmla="*/ 8343058 w 8726533"/>
              <a:gd name="connsiteY44" fmla="*/ 26868 h 6197146"/>
              <a:gd name="connsiteX45" fmla="*/ 7669388 w 8726533"/>
              <a:gd name="connsiteY45" fmla="*/ 28157 h 6197146"/>
              <a:gd name="connsiteX46" fmla="*/ 7113558 w 8726533"/>
              <a:gd name="connsiteY46" fmla="*/ 15368 h 6197146"/>
              <a:gd name="connsiteX47" fmla="*/ 6299051 w 8726533"/>
              <a:gd name="connsiteY47" fmla="*/ 0 h 6197146"/>
              <a:gd name="connsiteX48" fmla="*/ 6045477 w 8726533"/>
              <a:gd name="connsiteY48" fmla="*/ 30737 h 6197146"/>
              <a:gd name="connsiteX49" fmla="*/ 5430755 w 8726533"/>
              <a:gd name="connsiteY49" fmla="*/ 23053 h 6197146"/>
              <a:gd name="connsiteX50" fmla="*/ 4900556 w 8726533"/>
              <a:gd name="connsiteY50" fmla="*/ 23053 h 6197146"/>
              <a:gd name="connsiteX51" fmla="*/ 4485619 w 8726533"/>
              <a:gd name="connsiteY51" fmla="*/ 7684 h 6197146"/>
              <a:gd name="connsiteX52" fmla="*/ 3870896 w 8726533"/>
              <a:gd name="connsiteY52" fmla="*/ 15368 h 6197146"/>
              <a:gd name="connsiteX53" fmla="*/ 3555851 w 8726533"/>
              <a:gd name="connsiteY53" fmla="*/ 30737 h 6197146"/>
              <a:gd name="connsiteX54" fmla="*/ 3202385 w 8726533"/>
              <a:gd name="connsiteY54" fmla="*/ 23053 h 6197146"/>
              <a:gd name="connsiteX55" fmla="*/ 2556926 w 8726533"/>
              <a:gd name="connsiteY55" fmla="*/ 30737 h 6197146"/>
              <a:gd name="connsiteX56" fmla="*/ 2226513 w 8726533"/>
              <a:gd name="connsiteY56" fmla="*/ 15368 h 6197146"/>
              <a:gd name="connsiteX57" fmla="*/ 1581054 w 8726533"/>
              <a:gd name="connsiteY57" fmla="*/ 23053 h 6197146"/>
              <a:gd name="connsiteX58" fmla="*/ 689706 w 8726533"/>
              <a:gd name="connsiteY58" fmla="*/ 30737 h 6197146"/>
              <a:gd name="connsiteX59" fmla="*/ 23721 w 8726533"/>
              <a:gd name="connsiteY59" fmla="*/ 35842 h 6197146"/>
              <a:gd name="connsiteX0" fmla="*/ 23721 w 8726533"/>
              <a:gd name="connsiteY0" fmla="*/ 35842 h 6197146"/>
              <a:gd name="connsiteX1" fmla="*/ 26299 w 8726533"/>
              <a:gd name="connsiteY1" fmla="*/ 331032 h 6197146"/>
              <a:gd name="connsiteX2" fmla="*/ 37181 w 8726533"/>
              <a:gd name="connsiteY2" fmla="*/ 593578 h 6197146"/>
              <a:gd name="connsiteX3" fmla="*/ 40378 w 8726533"/>
              <a:gd name="connsiteY3" fmla="*/ 801666 h 6197146"/>
              <a:gd name="connsiteX4" fmla="*/ 26918 w 8726533"/>
              <a:gd name="connsiteY4" fmla="*/ 1001397 h 6197146"/>
              <a:gd name="connsiteX5" fmla="*/ 15419 w 8726533"/>
              <a:gd name="connsiteY5" fmla="*/ 1481623 h 6197146"/>
              <a:gd name="connsiteX6" fmla="*/ 12222 w 8726533"/>
              <a:gd name="connsiteY6" fmla="*/ 1958086 h 6197146"/>
              <a:gd name="connsiteX7" fmla="*/ 8352 w 8726533"/>
              <a:gd name="connsiteY7" fmla="*/ 2178398 h 6197146"/>
              <a:gd name="connsiteX8" fmla="*/ 17326 w 8726533"/>
              <a:gd name="connsiteY8" fmla="*/ 2523507 h 6197146"/>
              <a:gd name="connsiteX9" fmla="*/ 25010 w 8726533"/>
              <a:gd name="connsiteY9" fmla="*/ 3016575 h 6197146"/>
              <a:gd name="connsiteX10" fmla="*/ 12222 w 8726533"/>
              <a:gd name="connsiteY10" fmla="*/ 3485248 h 6197146"/>
              <a:gd name="connsiteX11" fmla="*/ 5827 w 8726533"/>
              <a:gd name="connsiteY11" fmla="*/ 3803597 h 6197146"/>
              <a:gd name="connsiteX12" fmla="*/ 5155 w 8726533"/>
              <a:gd name="connsiteY12" fmla="*/ 4027052 h 6197146"/>
              <a:gd name="connsiteX13" fmla="*/ 50 w 8726533"/>
              <a:gd name="connsiteY13" fmla="*/ 4242769 h 6197146"/>
              <a:gd name="connsiteX14" fmla="*/ 4537 w 8726533"/>
              <a:gd name="connsiteY14" fmla="*/ 4427804 h 6197146"/>
              <a:gd name="connsiteX15" fmla="*/ 14129 w 8726533"/>
              <a:gd name="connsiteY15" fmla="*/ 4625063 h 6197146"/>
              <a:gd name="connsiteX16" fmla="*/ 14747 w 8726533"/>
              <a:gd name="connsiteY16" fmla="*/ 4805047 h 6197146"/>
              <a:gd name="connsiteX17" fmla="*/ 9025 w 8726533"/>
              <a:gd name="connsiteY17" fmla="*/ 5053354 h 6197146"/>
              <a:gd name="connsiteX18" fmla="*/ 17326 w 8726533"/>
              <a:gd name="connsiteY18" fmla="*/ 5439624 h 6197146"/>
              <a:gd name="connsiteX19" fmla="*/ 20524 w 8726533"/>
              <a:gd name="connsiteY19" fmla="*/ 5827694 h 6197146"/>
              <a:gd name="connsiteX20" fmla="*/ 9024 w 8726533"/>
              <a:gd name="connsiteY20" fmla="*/ 6055637 h 6197146"/>
              <a:gd name="connsiteX21" fmla="*/ 12222 w 8726533"/>
              <a:gd name="connsiteY21" fmla="*/ 6189462 h 6197146"/>
              <a:gd name="connsiteX22" fmla="*/ 950963 w 8726533"/>
              <a:gd name="connsiteY22" fmla="*/ 6170279 h 6197146"/>
              <a:gd name="connsiteX23" fmla="*/ 1695696 w 8726533"/>
              <a:gd name="connsiteY23" fmla="*/ 6177291 h 6197146"/>
              <a:gd name="connsiteX24" fmla="*/ 1933902 w 8726533"/>
              <a:gd name="connsiteY24" fmla="*/ 6181778 h 6197146"/>
              <a:gd name="connsiteX25" fmla="*/ 2212326 w 8726533"/>
              <a:gd name="connsiteY25" fmla="*/ 6186265 h 6197146"/>
              <a:gd name="connsiteX26" fmla="*/ 2481940 w 8726533"/>
              <a:gd name="connsiteY26" fmla="*/ 6187554 h 6197146"/>
              <a:gd name="connsiteX27" fmla="*/ 3079440 w 8726533"/>
              <a:gd name="connsiteY27" fmla="*/ 6177963 h 6197146"/>
              <a:gd name="connsiteX28" fmla="*/ 3794056 w 8726533"/>
              <a:gd name="connsiteY28" fmla="*/ 6185647 h 6197146"/>
              <a:gd name="connsiteX29" fmla="*/ 4616247 w 8726533"/>
              <a:gd name="connsiteY29" fmla="*/ 6185647 h 6197146"/>
              <a:gd name="connsiteX30" fmla="*/ 5108025 w 8726533"/>
              <a:gd name="connsiteY30" fmla="*/ 6170279 h 6197146"/>
              <a:gd name="connsiteX31" fmla="*/ 5787766 w 8726533"/>
              <a:gd name="connsiteY31" fmla="*/ 6197146 h 6197146"/>
              <a:gd name="connsiteX32" fmla="*/ 6053161 w 8726533"/>
              <a:gd name="connsiteY32" fmla="*/ 6177963 h 6197146"/>
              <a:gd name="connsiteX33" fmla="*/ 6698620 w 8726533"/>
              <a:gd name="connsiteY33" fmla="*/ 6185647 h 6197146"/>
              <a:gd name="connsiteX34" fmla="*/ 7482392 w 8726533"/>
              <a:gd name="connsiteY34" fmla="*/ 6177963 h 6197146"/>
              <a:gd name="connsiteX35" fmla="*/ 7856330 w 8726533"/>
              <a:gd name="connsiteY35" fmla="*/ 6174095 h 6197146"/>
              <a:gd name="connsiteX36" fmla="*/ 8341042 w 8726533"/>
              <a:gd name="connsiteY36" fmla="*/ 6183068 h 6197146"/>
              <a:gd name="connsiteX37" fmla="*/ 8688785 w 8726533"/>
              <a:gd name="connsiteY37" fmla="*/ 6177963 h 6197146"/>
              <a:gd name="connsiteX38" fmla="*/ 8720139 w 8726533"/>
              <a:gd name="connsiteY38" fmla="*/ 3955988 h 6197146"/>
              <a:gd name="connsiteX39" fmla="*/ 8726533 w 8726533"/>
              <a:gd name="connsiteY39" fmla="*/ 2283447 h 6197146"/>
              <a:gd name="connsiteX40" fmla="*/ 8719521 w 8726533"/>
              <a:gd name="connsiteY40" fmla="*/ 1629016 h 6197146"/>
              <a:gd name="connsiteX41" fmla="*/ 8715652 w 8726533"/>
              <a:gd name="connsiteY41" fmla="*/ 1195513 h 6197146"/>
              <a:gd name="connsiteX42" fmla="*/ 8711837 w 8726533"/>
              <a:gd name="connsiteY42" fmla="*/ 714616 h 6197146"/>
              <a:gd name="connsiteX43" fmla="*/ 8716942 w 8726533"/>
              <a:gd name="connsiteY43" fmla="*/ 33935 h 6197146"/>
              <a:gd name="connsiteX44" fmla="*/ 8343058 w 8726533"/>
              <a:gd name="connsiteY44" fmla="*/ 26868 h 6197146"/>
              <a:gd name="connsiteX45" fmla="*/ 7669388 w 8726533"/>
              <a:gd name="connsiteY45" fmla="*/ 28157 h 6197146"/>
              <a:gd name="connsiteX46" fmla="*/ 7110361 w 8726533"/>
              <a:gd name="connsiteY46" fmla="*/ 111284 h 6197146"/>
              <a:gd name="connsiteX47" fmla="*/ 6299051 w 8726533"/>
              <a:gd name="connsiteY47" fmla="*/ 0 h 6197146"/>
              <a:gd name="connsiteX48" fmla="*/ 6045477 w 8726533"/>
              <a:gd name="connsiteY48" fmla="*/ 30737 h 6197146"/>
              <a:gd name="connsiteX49" fmla="*/ 5430755 w 8726533"/>
              <a:gd name="connsiteY49" fmla="*/ 23053 h 6197146"/>
              <a:gd name="connsiteX50" fmla="*/ 4900556 w 8726533"/>
              <a:gd name="connsiteY50" fmla="*/ 23053 h 6197146"/>
              <a:gd name="connsiteX51" fmla="*/ 4485619 w 8726533"/>
              <a:gd name="connsiteY51" fmla="*/ 7684 h 6197146"/>
              <a:gd name="connsiteX52" fmla="*/ 3870896 w 8726533"/>
              <a:gd name="connsiteY52" fmla="*/ 15368 h 6197146"/>
              <a:gd name="connsiteX53" fmla="*/ 3555851 w 8726533"/>
              <a:gd name="connsiteY53" fmla="*/ 30737 h 6197146"/>
              <a:gd name="connsiteX54" fmla="*/ 3202385 w 8726533"/>
              <a:gd name="connsiteY54" fmla="*/ 23053 h 6197146"/>
              <a:gd name="connsiteX55" fmla="*/ 2556926 w 8726533"/>
              <a:gd name="connsiteY55" fmla="*/ 30737 h 6197146"/>
              <a:gd name="connsiteX56" fmla="*/ 2226513 w 8726533"/>
              <a:gd name="connsiteY56" fmla="*/ 15368 h 6197146"/>
              <a:gd name="connsiteX57" fmla="*/ 1581054 w 8726533"/>
              <a:gd name="connsiteY57" fmla="*/ 23053 h 6197146"/>
              <a:gd name="connsiteX58" fmla="*/ 689706 w 8726533"/>
              <a:gd name="connsiteY58" fmla="*/ 30737 h 6197146"/>
              <a:gd name="connsiteX59" fmla="*/ 23721 w 8726533"/>
              <a:gd name="connsiteY59" fmla="*/ 35842 h 6197146"/>
              <a:gd name="connsiteX0" fmla="*/ 23721 w 8726533"/>
              <a:gd name="connsiteY0" fmla="*/ 35842 h 6197146"/>
              <a:gd name="connsiteX1" fmla="*/ 26299 w 8726533"/>
              <a:gd name="connsiteY1" fmla="*/ 331032 h 6197146"/>
              <a:gd name="connsiteX2" fmla="*/ 37181 w 8726533"/>
              <a:gd name="connsiteY2" fmla="*/ 593578 h 6197146"/>
              <a:gd name="connsiteX3" fmla="*/ 40378 w 8726533"/>
              <a:gd name="connsiteY3" fmla="*/ 801666 h 6197146"/>
              <a:gd name="connsiteX4" fmla="*/ 26918 w 8726533"/>
              <a:gd name="connsiteY4" fmla="*/ 1001397 h 6197146"/>
              <a:gd name="connsiteX5" fmla="*/ 15419 w 8726533"/>
              <a:gd name="connsiteY5" fmla="*/ 1481623 h 6197146"/>
              <a:gd name="connsiteX6" fmla="*/ 12222 w 8726533"/>
              <a:gd name="connsiteY6" fmla="*/ 1958086 h 6197146"/>
              <a:gd name="connsiteX7" fmla="*/ 8352 w 8726533"/>
              <a:gd name="connsiteY7" fmla="*/ 2178398 h 6197146"/>
              <a:gd name="connsiteX8" fmla="*/ 17326 w 8726533"/>
              <a:gd name="connsiteY8" fmla="*/ 2523507 h 6197146"/>
              <a:gd name="connsiteX9" fmla="*/ 25010 w 8726533"/>
              <a:gd name="connsiteY9" fmla="*/ 3016575 h 6197146"/>
              <a:gd name="connsiteX10" fmla="*/ 12222 w 8726533"/>
              <a:gd name="connsiteY10" fmla="*/ 3485248 h 6197146"/>
              <a:gd name="connsiteX11" fmla="*/ 5827 w 8726533"/>
              <a:gd name="connsiteY11" fmla="*/ 3803597 h 6197146"/>
              <a:gd name="connsiteX12" fmla="*/ 5155 w 8726533"/>
              <a:gd name="connsiteY12" fmla="*/ 4027052 h 6197146"/>
              <a:gd name="connsiteX13" fmla="*/ 50 w 8726533"/>
              <a:gd name="connsiteY13" fmla="*/ 4242769 h 6197146"/>
              <a:gd name="connsiteX14" fmla="*/ 4537 w 8726533"/>
              <a:gd name="connsiteY14" fmla="*/ 4427804 h 6197146"/>
              <a:gd name="connsiteX15" fmla="*/ 14129 w 8726533"/>
              <a:gd name="connsiteY15" fmla="*/ 4625063 h 6197146"/>
              <a:gd name="connsiteX16" fmla="*/ 14747 w 8726533"/>
              <a:gd name="connsiteY16" fmla="*/ 4805047 h 6197146"/>
              <a:gd name="connsiteX17" fmla="*/ 9025 w 8726533"/>
              <a:gd name="connsiteY17" fmla="*/ 5053354 h 6197146"/>
              <a:gd name="connsiteX18" fmla="*/ 17326 w 8726533"/>
              <a:gd name="connsiteY18" fmla="*/ 5439624 h 6197146"/>
              <a:gd name="connsiteX19" fmla="*/ 20524 w 8726533"/>
              <a:gd name="connsiteY19" fmla="*/ 5827694 h 6197146"/>
              <a:gd name="connsiteX20" fmla="*/ 9024 w 8726533"/>
              <a:gd name="connsiteY20" fmla="*/ 6055637 h 6197146"/>
              <a:gd name="connsiteX21" fmla="*/ 12222 w 8726533"/>
              <a:gd name="connsiteY21" fmla="*/ 6189462 h 6197146"/>
              <a:gd name="connsiteX22" fmla="*/ 950963 w 8726533"/>
              <a:gd name="connsiteY22" fmla="*/ 6170279 h 6197146"/>
              <a:gd name="connsiteX23" fmla="*/ 1695696 w 8726533"/>
              <a:gd name="connsiteY23" fmla="*/ 6177291 h 6197146"/>
              <a:gd name="connsiteX24" fmla="*/ 1933902 w 8726533"/>
              <a:gd name="connsiteY24" fmla="*/ 6181778 h 6197146"/>
              <a:gd name="connsiteX25" fmla="*/ 2212326 w 8726533"/>
              <a:gd name="connsiteY25" fmla="*/ 6186265 h 6197146"/>
              <a:gd name="connsiteX26" fmla="*/ 2481940 w 8726533"/>
              <a:gd name="connsiteY26" fmla="*/ 6187554 h 6197146"/>
              <a:gd name="connsiteX27" fmla="*/ 3079440 w 8726533"/>
              <a:gd name="connsiteY27" fmla="*/ 6177963 h 6197146"/>
              <a:gd name="connsiteX28" fmla="*/ 3794056 w 8726533"/>
              <a:gd name="connsiteY28" fmla="*/ 6185647 h 6197146"/>
              <a:gd name="connsiteX29" fmla="*/ 4616247 w 8726533"/>
              <a:gd name="connsiteY29" fmla="*/ 6185647 h 6197146"/>
              <a:gd name="connsiteX30" fmla="*/ 5108025 w 8726533"/>
              <a:gd name="connsiteY30" fmla="*/ 6170279 h 6197146"/>
              <a:gd name="connsiteX31" fmla="*/ 5787766 w 8726533"/>
              <a:gd name="connsiteY31" fmla="*/ 6197146 h 6197146"/>
              <a:gd name="connsiteX32" fmla="*/ 6053161 w 8726533"/>
              <a:gd name="connsiteY32" fmla="*/ 6177963 h 6197146"/>
              <a:gd name="connsiteX33" fmla="*/ 6698620 w 8726533"/>
              <a:gd name="connsiteY33" fmla="*/ 6185647 h 6197146"/>
              <a:gd name="connsiteX34" fmla="*/ 7482392 w 8726533"/>
              <a:gd name="connsiteY34" fmla="*/ 6177963 h 6197146"/>
              <a:gd name="connsiteX35" fmla="*/ 7856330 w 8726533"/>
              <a:gd name="connsiteY35" fmla="*/ 6174095 h 6197146"/>
              <a:gd name="connsiteX36" fmla="*/ 8341042 w 8726533"/>
              <a:gd name="connsiteY36" fmla="*/ 6183068 h 6197146"/>
              <a:gd name="connsiteX37" fmla="*/ 8688785 w 8726533"/>
              <a:gd name="connsiteY37" fmla="*/ 6177963 h 6197146"/>
              <a:gd name="connsiteX38" fmla="*/ 8720139 w 8726533"/>
              <a:gd name="connsiteY38" fmla="*/ 3955988 h 6197146"/>
              <a:gd name="connsiteX39" fmla="*/ 8726533 w 8726533"/>
              <a:gd name="connsiteY39" fmla="*/ 2283447 h 6197146"/>
              <a:gd name="connsiteX40" fmla="*/ 8719521 w 8726533"/>
              <a:gd name="connsiteY40" fmla="*/ 1629016 h 6197146"/>
              <a:gd name="connsiteX41" fmla="*/ 8715652 w 8726533"/>
              <a:gd name="connsiteY41" fmla="*/ 1195513 h 6197146"/>
              <a:gd name="connsiteX42" fmla="*/ 8711837 w 8726533"/>
              <a:gd name="connsiteY42" fmla="*/ 714616 h 6197146"/>
              <a:gd name="connsiteX43" fmla="*/ 8716942 w 8726533"/>
              <a:gd name="connsiteY43" fmla="*/ 33935 h 6197146"/>
              <a:gd name="connsiteX44" fmla="*/ 8343058 w 8726533"/>
              <a:gd name="connsiteY44" fmla="*/ 26868 h 6197146"/>
              <a:gd name="connsiteX45" fmla="*/ 7669388 w 8726533"/>
              <a:gd name="connsiteY45" fmla="*/ 28157 h 6197146"/>
              <a:gd name="connsiteX46" fmla="*/ 7094375 w 8726533"/>
              <a:gd name="connsiteY46" fmla="*/ 31354 h 6197146"/>
              <a:gd name="connsiteX47" fmla="*/ 6299051 w 8726533"/>
              <a:gd name="connsiteY47" fmla="*/ 0 h 6197146"/>
              <a:gd name="connsiteX48" fmla="*/ 6045477 w 8726533"/>
              <a:gd name="connsiteY48" fmla="*/ 30737 h 6197146"/>
              <a:gd name="connsiteX49" fmla="*/ 5430755 w 8726533"/>
              <a:gd name="connsiteY49" fmla="*/ 23053 h 6197146"/>
              <a:gd name="connsiteX50" fmla="*/ 4900556 w 8726533"/>
              <a:gd name="connsiteY50" fmla="*/ 23053 h 6197146"/>
              <a:gd name="connsiteX51" fmla="*/ 4485619 w 8726533"/>
              <a:gd name="connsiteY51" fmla="*/ 7684 h 6197146"/>
              <a:gd name="connsiteX52" fmla="*/ 3870896 w 8726533"/>
              <a:gd name="connsiteY52" fmla="*/ 15368 h 6197146"/>
              <a:gd name="connsiteX53" fmla="*/ 3555851 w 8726533"/>
              <a:gd name="connsiteY53" fmla="*/ 30737 h 6197146"/>
              <a:gd name="connsiteX54" fmla="*/ 3202385 w 8726533"/>
              <a:gd name="connsiteY54" fmla="*/ 23053 h 6197146"/>
              <a:gd name="connsiteX55" fmla="*/ 2556926 w 8726533"/>
              <a:gd name="connsiteY55" fmla="*/ 30737 h 6197146"/>
              <a:gd name="connsiteX56" fmla="*/ 2226513 w 8726533"/>
              <a:gd name="connsiteY56" fmla="*/ 15368 h 6197146"/>
              <a:gd name="connsiteX57" fmla="*/ 1581054 w 8726533"/>
              <a:gd name="connsiteY57" fmla="*/ 23053 h 6197146"/>
              <a:gd name="connsiteX58" fmla="*/ 689706 w 8726533"/>
              <a:gd name="connsiteY58" fmla="*/ 30737 h 6197146"/>
              <a:gd name="connsiteX59" fmla="*/ 23721 w 8726533"/>
              <a:gd name="connsiteY59" fmla="*/ 35842 h 6197146"/>
              <a:gd name="connsiteX0" fmla="*/ 23721 w 8726533"/>
              <a:gd name="connsiteY0" fmla="*/ 28158 h 6189462"/>
              <a:gd name="connsiteX1" fmla="*/ 26299 w 8726533"/>
              <a:gd name="connsiteY1" fmla="*/ 323348 h 6189462"/>
              <a:gd name="connsiteX2" fmla="*/ 37181 w 8726533"/>
              <a:gd name="connsiteY2" fmla="*/ 585894 h 6189462"/>
              <a:gd name="connsiteX3" fmla="*/ 40378 w 8726533"/>
              <a:gd name="connsiteY3" fmla="*/ 793982 h 6189462"/>
              <a:gd name="connsiteX4" fmla="*/ 26918 w 8726533"/>
              <a:gd name="connsiteY4" fmla="*/ 993713 h 6189462"/>
              <a:gd name="connsiteX5" fmla="*/ 15419 w 8726533"/>
              <a:gd name="connsiteY5" fmla="*/ 1473939 h 6189462"/>
              <a:gd name="connsiteX6" fmla="*/ 12222 w 8726533"/>
              <a:gd name="connsiteY6" fmla="*/ 1950402 h 6189462"/>
              <a:gd name="connsiteX7" fmla="*/ 8352 w 8726533"/>
              <a:gd name="connsiteY7" fmla="*/ 2170714 h 6189462"/>
              <a:gd name="connsiteX8" fmla="*/ 17326 w 8726533"/>
              <a:gd name="connsiteY8" fmla="*/ 2515823 h 6189462"/>
              <a:gd name="connsiteX9" fmla="*/ 25010 w 8726533"/>
              <a:gd name="connsiteY9" fmla="*/ 3008891 h 6189462"/>
              <a:gd name="connsiteX10" fmla="*/ 12222 w 8726533"/>
              <a:gd name="connsiteY10" fmla="*/ 3477564 h 6189462"/>
              <a:gd name="connsiteX11" fmla="*/ 5827 w 8726533"/>
              <a:gd name="connsiteY11" fmla="*/ 3795913 h 6189462"/>
              <a:gd name="connsiteX12" fmla="*/ 5155 w 8726533"/>
              <a:gd name="connsiteY12" fmla="*/ 4019368 h 6189462"/>
              <a:gd name="connsiteX13" fmla="*/ 50 w 8726533"/>
              <a:gd name="connsiteY13" fmla="*/ 4235085 h 6189462"/>
              <a:gd name="connsiteX14" fmla="*/ 4537 w 8726533"/>
              <a:gd name="connsiteY14" fmla="*/ 4420120 h 6189462"/>
              <a:gd name="connsiteX15" fmla="*/ 14129 w 8726533"/>
              <a:gd name="connsiteY15" fmla="*/ 4617379 h 6189462"/>
              <a:gd name="connsiteX16" fmla="*/ 14747 w 8726533"/>
              <a:gd name="connsiteY16" fmla="*/ 4797363 h 6189462"/>
              <a:gd name="connsiteX17" fmla="*/ 9025 w 8726533"/>
              <a:gd name="connsiteY17" fmla="*/ 5045670 h 6189462"/>
              <a:gd name="connsiteX18" fmla="*/ 17326 w 8726533"/>
              <a:gd name="connsiteY18" fmla="*/ 5431940 h 6189462"/>
              <a:gd name="connsiteX19" fmla="*/ 20524 w 8726533"/>
              <a:gd name="connsiteY19" fmla="*/ 5820010 h 6189462"/>
              <a:gd name="connsiteX20" fmla="*/ 9024 w 8726533"/>
              <a:gd name="connsiteY20" fmla="*/ 6047953 h 6189462"/>
              <a:gd name="connsiteX21" fmla="*/ 12222 w 8726533"/>
              <a:gd name="connsiteY21" fmla="*/ 6181778 h 6189462"/>
              <a:gd name="connsiteX22" fmla="*/ 950963 w 8726533"/>
              <a:gd name="connsiteY22" fmla="*/ 6162595 h 6189462"/>
              <a:gd name="connsiteX23" fmla="*/ 1695696 w 8726533"/>
              <a:gd name="connsiteY23" fmla="*/ 6169607 h 6189462"/>
              <a:gd name="connsiteX24" fmla="*/ 1933902 w 8726533"/>
              <a:gd name="connsiteY24" fmla="*/ 6174094 h 6189462"/>
              <a:gd name="connsiteX25" fmla="*/ 2212326 w 8726533"/>
              <a:gd name="connsiteY25" fmla="*/ 6178581 h 6189462"/>
              <a:gd name="connsiteX26" fmla="*/ 2481940 w 8726533"/>
              <a:gd name="connsiteY26" fmla="*/ 6179870 h 6189462"/>
              <a:gd name="connsiteX27" fmla="*/ 3079440 w 8726533"/>
              <a:gd name="connsiteY27" fmla="*/ 6170279 h 6189462"/>
              <a:gd name="connsiteX28" fmla="*/ 3794056 w 8726533"/>
              <a:gd name="connsiteY28" fmla="*/ 6177963 h 6189462"/>
              <a:gd name="connsiteX29" fmla="*/ 4616247 w 8726533"/>
              <a:gd name="connsiteY29" fmla="*/ 6177963 h 6189462"/>
              <a:gd name="connsiteX30" fmla="*/ 5108025 w 8726533"/>
              <a:gd name="connsiteY30" fmla="*/ 6162595 h 6189462"/>
              <a:gd name="connsiteX31" fmla="*/ 5787766 w 8726533"/>
              <a:gd name="connsiteY31" fmla="*/ 6189462 h 6189462"/>
              <a:gd name="connsiteX32" fmla="*/ 6053161 w 8726533"/>
              <a:gd name="connsiteY32" fmla="*/ 6170279 h 6189462"/>
              <a:gd name="connsiteX33" fmla="*/ 6698620 w 8726533"/>
              <a:gd name="connsiteY33" fmla="*/ 6177963 h 6189462"/>
              <a:gd name="connsiteX34" fmla="*/ 7482392 w 8726533"/>
              <a:gd name="connsiteY34" fmla="*/ 6170279 h 6189462"/>
              <a:gd name="connsiteX35" fmla="*/ 7856330 w 8726533"/>
              <a:gd name="connsiteY35" fmla="*/ 6166411 h 6189462"/>
              <a:gd name="connsiteX36" fmla="*/ 8341042 w 8726533"/>
              <a:gd name="connsiteY36" fmla="*/ 6175384 h 6189462"/>
              <a:gd name="connsiteX37" fmla="*/ 8688785 w 8726533"/>
              <a:gd name="connsiteY37" fmla="*/ 6170279 h 6189462"/>
              <a:gd name="connsiteX38" fmla="*/ 8720139 w 8726533"/>
              <a:gd name="connsiteY38" fmla="*/ 3948304 h 6189462"/>
              <a:gd name="connsiteX39" fmla="*/ 8726533 w 8726533"/>
              <a:gd name="connsiteY39" fmla="*/ 2275763 h 6189462"/>
              <a:gd name="connsiteX40" fmla="*/ 8719521 w 8726533"/>
              <a:gd name="connsiteY40" fmla="*/ 1621332 h 6189462"/>
              <a:gd name="connsiteX41" fmla="*/ 8715652 w 8726533"/>
              <a:gd name="connsiteY41" fmla="*/ 1187829 h 6189462"/>
              <a:gd name="connsiteX42" fmla="*/ 8711837 w 8726533"/>
              <a:gd name="connsiteY42" fmla="*/ 706932 h 6189462"/>
              <a:gd name="connsiteX43" fmla="*/ 8716942 w 8726533"/>
              <a:gd name="connsiteY43" fmla="*/ 26251 h 6189462"/>
              <a:gd name="connsiteX44" fmla="*/ 8343058 w 8726533"/>
              <a:gd name="connsiteY44" fmla="*/ 19184 h 6189462"/>
              <a:gd name="connsiteX45" fmla="*/ 7669388 w 8726533"/>
              <a:gd name="connsiteY45" fmla="*/ 20473 h 6189462"/>
              <a:gd name="connsiteX46" fmla="*/ 7094375 w 8726533"/>
              <a:gd name="connsiteY46" fmla="*/ 23670 h 6189462"/>
              <a:gd name="connsiteX47" fmla="*/ 6311840 w 8726533"/>
              <a:gd name="connsiteY47" fmla="*/ 81838 h 6189462"/>
              <a:gd name="connsiteX48" fmla="*/ 6045477 w 8726533"/>
              <a:gd name="connsiteY48" fmla="*/ 23053 h 6189462"/>
              <a:gd name="connsiteX49" fmla="*/ 5430755 w 8726533"/>
              <a:gd name="connsiteY49" fmla="*/ 15369 h 6189462"/>
              <a:gd name="connsiteX50" fmla="*/ 4900556 w 8726533"/>
              <a:gd name="connsiteY50" fmla="*/ 15369 h 6189462"/>
              <a:gd name="connsiteX51" fmla="*/ 4485619 w 8726533"/>
              <a:gd name="connsiteY51" fmla="*/ 0 h 6189462"/>
              <a:gd name="connsiteX52" fmla="*/ 3870896 w 8726533"/>
              <a:gd name="connsiteY52" fmla="*/ 7684 h 6189462"/>
              <a:gd name="connsiteX53" fmla="*/ 3555851 w 8726533"/>
              <a:gd name="connsiteY53" fmla="*/ 23053 h 6189462"/>
              <a:gd name="connsiteX54" fmla="*/ 3202385 w 8726533"/>
              <a:gd name="connsiteY54" fmla="*/ 15369 h 6189462"/>
              <a:gd name="connsiteX55" fmla="*/ 2556926 w 8726533"/>
              <a:gd name="connsiteY55" fmla="*/ 23053 h 6189462"/>
              <a:gd name="connsiteX56" fmla="*/ 2226513 w 8726533"/>
              <a:gd name="connsiteY56" fmla="*/ 7684 h 6189462"/>
              <a:gd name="connsiteX57" fmla="*/ 1581054 w 8726533"/>
              <a:gd name="connsiteY57" fmla="*/ 15369 h 6189462"/>
              <a:gd name="connsiteX58" fmla="*/ 689706 w 8726533"/>
              <a:gd name="connsiteY58" fmla="*/ 23053 h 6189462"/>
              <a:gd name="connsiteX59" fmla="*/ 23721 w 8726533"/>
              <a:gd name="connsiteY59" fmla="*/ 28158 h 6189462"/>
              <a:gd name="connsiteX0" fmla="*/ 23721 w 8726533"/>
              <a:gd name="connsiteY0" fmla="*/ 28158 h 6189462"/>
              <a:gd name="connsiteX1" fmla="*/ 26299 w 8726533"/>
              <a:gd name="connsiteY1" fmla="*/ 323348 h 6189462"/>
              <a:gd name="connsiteX2" fmla="*/ 37181 w 8726533"/>
              <a:gd name="connsiteY2" fmla="*/ 585894 h 6189462"/>
              <a:gd name="connsiteX3" fmla="*/ 40378 w 8726533"/>
              <a:gd name="connsiteY3" fmla="*/ 793982 h 6189462"/>
              <a:gd name="connsiteX4" fmla="*/ 26918 w 8726533"/>
              <a:gd name="connsiteY4" fmla="*/ 993713 h 6189462"/>
              <a:gd name="connsiteX5" fmla="*/ 15419 w 8726533"/>
              <a:gd name="connsiteY5" fmla="*/ 1473939 h 6189462"/>
              <a:gd name="connsiteX6" fmla="*/ 12222 w 8726533"/>
              <a:gd name="connsiteY6" fmla="*/ 1950402 h 6189462"/>
              <a:gd name="connsiteX7" fmla="*/ 8352 w 8726533"/>
              <a:gd name="connsiteY7" fmla="*/ 2170714 h 6189462"/>
              <a:gd name="connsiteX8" fmla="*/ 17326 w 8726533"/>
              <a:gd name="connsiteY8" fmla="*/ 2515823 h 6189462"/>
              <a:gd name="connsiteX9" fmla="*/ 25010 w 8726533"/>
              <a:gd name="connsiteY9" fmla="*/ 3008891 h 6189462"/>
              <a:gd name="connsiteX10" fmla="*/ 12222 w 8726533"/>
              <a:gd name="connsiteY10" fmla="*/ 3477564 h 6189462"/>
              <a:gd name="connsiteX11" fmla="*/ 5827 w 8726533"/>
              <a:gd name="connsiteY11" fmla="*/ 3795913 h 6189462"/>
              <a:gd name="connsiteX12" fmla="*/ 5155 w 8726533"/>
              <a:gd name="connsiteY12" fmla="*/ 4019368 h 6189462"/>
              <a:gd name="connsiteX13" fmla="*/ 50 w 8726533"/>
              <a:gd name="connsiteY13" fmla="*/ 4235085 h 6189462"/>
              <a:gd name="connsiteX14" fmla="*/ 4537 w 8726533"/>
              <a:gd name="connsiteY14" fmla="*/ 4420120 h 6189462"/>
              <a:gd name="connsiteX15" fmla="*/ 14129 w 8726533"/>
              <a:gd name="connsiteY15" fmla="*/ 4617379 h 6189462"/>
              <a:gd name="connsiteX16" fmla="*/ 14747 w 8726533"/>
              <a:gd name="connsiteY16" fmla="*/ 4797363 h 6189462"/>
              <a:gd name="connsiteX17" fmla="*/ 9025 w 8726533"/>
              <a:gd name="connsiteY17" fmla="*/ 5045670 h 6189462"/>
              <a:gd name="connsiteX18" fmla="*/ 17326 w 8726533"/>
              <a:gd name="connsiteY18" fmla="*/ 5431940 h 6189462"/>
              <a:gd name="connsiteX19" fmla="*/ 20524 w 8726533"/>
              <a:gd name="connsiteY19" fmla="*/ 5820010 h 6189462"/>
              <a:gd name="connsiteX20" fmla="*/ 9024 w 8726533"/>
              <a:gd name="connsiteY20" fmla="*/ 6047953 h 6189462"/>
              <a:gd name="connsiteX21" fmla="*/ 12222 w 8726533"/>
              <a:gd name="connsiteY21" fmla="*/ 6181778 h 6189462"/>
              <a:gd name="connsiteX22" fmla="*/ 950963 w 8726533"/>
              <a:gd name="connsiteY22" fmla="*/ 6162595 h 6189462"/>
              <a:gd name="connsiteX23" fmla="*/ 1695696 w 8726533"/>
              <a:gd name="connsiteY23" fmla="*/ 6169607 h 6189462"/>
              <a:gd name="connsiteX24" fmla="*/ 1933902 w 8726533"/>
              <a:gd name="connsiteY24" fmla="*/ 6174094 h 6189462"/>
              <a:gd name="connsiteX25" fmla="*/ 2212326 w 8726533"/>
              <a:gd name="connsiteY25" fmla="*/ 6178581 h 6189462"/>
              <a:gd name="connsiteX26" fmla="*/ 2481940 w 8726533"/>
              <a:gd name="connsiteY26" fmla="*/ 6179870 h 6189462"/>
              <a:gd name="connsiteX27" fmla="*/ 3079440 w 8726533"/>
              <a:gd name="connsiteY27" fmla="*/ 6170279 h 6189462"/>
              <a:gd name="connsiteX28" fmla="*/ 3794056 w 8726533"/>
              <a:gd name="connsiteY28" fmla="*/ 6177963 h 6189462"/>
              <a:gd name="connsiteX29" fmla="*/ 4616247 w 8726533"/>
              <a:gd name="connsiteY29" fmla="*/ 6177963 h 6189462"/>
              <a:gd name="connsiteX30" fmla="*/ 5108025 w 8726533"/>
              <a:gd name="connsiteY30" fmla="*/ 6162595 h 6189462"/>
              <a:gd name="connsiteX31" fmla="*/ 5787766 w 8726533"/>
              <a:gd name="connsiteY31" fmla="*/ 6189462 h 6189462"/>
              <a:gd name="connsiteX32" fmla="*/ 6053161 w 8726533"/>
              <a:gd name="connsiteY32" fmla="*/ 6170279 h 6189462"/>
              <a:gd name="connsiteX33" fmla="*/ 6698620 w 8726533"/>
              <a:gd name="connsiteY33" fmla="*/ 6177963 h 6189462"/>
              <a:gd name="connsiteX34" fmla="*/ 7482392 w 8726533"/>
              <a:gd name="connsiteY34" fmla="*/ 6170279 h 6189462"/>
              <a:gd name="connsiteX35" fmla="*/ 7856330 w 8726533"/>
              <a:gd name="connsiteY35" fmla="*/ 6166411 h 6189462"/>
              <a:gd name="connsiteX36" fmla="*/ 8341042 w 8726533"/>
              <a:gd name="connsiteY36" fmla="*/ 6175384 h 6189462"/>
              <a:gd name="connsiteX37" fmla="*/ 8688785 w 8726533"/>
              <a:gd name="connsiteY37" fmla="*/ 6170279 h 6189462"/>
              <a:gd name="connsiteX38" fmla="*/ 8720139 w 8726533"/>
              <a:gd name="connsiteY38" fmla="*/ 3948304 h 6189462"/>
              <a:gd name="connsiteX39" fmla="*/ 8726533 w 8726533"/>
              <a:gd name="connsiteY39" fmla="*/ 2275763 h 6189462"/>
              <a:gd name="connsiteX40" fmla="*/ 8719521 w 8726533"/>
              <a:gd name="connsiteY40" fmla="*/ 1621332 h 6189462"/>
              <a:gd name="connsiteX41" fmla="*/ 8715652 w 8726533"/>
              <a:gd name="connsiteY41" fmla="*/ 1187829 h 6189462"/>
              <a:gd name="connsiteX42" fmla="*/ 8711837 w 8726533"/>
              <a:gd name="connsiteY42" fmla="*/ 706932 h 6189462"/>
              <a:gd name="connsiteX43" fmla="*/ 8716942 w 8726533"/>
              <a:gd name="connsiteY43" fmla="*/ 26251 h 6189462"/>
              <a:gd name="connsiteX44" fmla="*/ 8343058 w 8726533"/>
              <a:gd name="connsiteY44" fmla="*/ 19184 h 6189462"/>
              <a:gd name="connsiteX45" fmla="*/ 7669388 w 8726533"/>
              <a:gd name="connsiteY45" fmla="*/ 20473 h 6189462"/>
              <a:gd name="connsiteX46" fmla="*/ 7094375 w 8726533"/>
              <a:gd name="connsiteY46" fmla="*/ 23670 h 6189462"/>
              <a:gd name="connsiteX47" fmla="*/ 6315037 w 8726533"/>
              <a:gd name="connsiteY47" fmla="*/ 11499 h 6189462"/>
              <a:gd name="connsiteX48" fmla="*/ 6045477 w 8726533"/>
              <a:gd name="connsiteY48" fmla="*/ 23053 h 6189462"/>
              <a:gd name="connsiteX49" fmla="*/ 5430755 w 8726533"/>
              <a:gd name="connsiteY49" fmla="*/ 15369 h 6189462"/>
              <a:gd name="connsiteX50" fmla="*/ 4900556 w 8726533"/>
              <a:gd name="connsiteY50" fmla="*/ 15369 h 6189462"/>
              <a:gd name="connsiteX51" fmla="*/ 4485619 w 8726533"/>
              <a:gd name="connsiteY51" fmla="*/ 0 h 6189462"/>
              <a:gd name="connsiteX52" fmla="*/ 3870896 w 8726533"/>
              <a:gd name="connsiteY52" fmla="*/ 7684 h 6189462"/>
              <a:gd name="connsiteX53" fmla="*/ 3555851 w 8726533"/>
              <a:gd name="connsiteY53" fmla="*/ 23053 h 6189462"/>
              <a:gd name="connsiteX54" fmla="*/ 3202385 w 8726533"/>
              <a:gd name="connsiteY54" fmla="*/ 15369 h 6189462"/>
              <a:gd name="connsiteX55" fmla="*/ 2556926 w 8726533"/>
              <a:gd name="connsiteY55" fmla="*/ 23053 h 6189462"/>
              <a:gd name="connsiteX56" fmla="*/ 2226513 w 8726533"/>
              <a:gd name="connsiteY56" fmla="*/ 7684 h 6189462"/>
              <a:gd name="connsiteX57" fmla="*/ 1581054 w 8726533"/>
              <a:gd name="connsiteY57" fmla="*/ 15369 h 6189462"/>
              <a:gd name="connsiteX58" fmla="*/ 689706 w 8726533"/>
              <a:gd name="connsiteY58" fmla="*/ 23053 h 6189462"/>
              <a:gd name="connsiteX59" fmla="*/ 23721 w 8726533"/>
              <a:gd name="connsiteY59" fmla="*/ 28158 h 6189462"/>
              <a:gd name="connsiteX0" fmla="*/ 23721 w 8726533"/>
              <a:gd name="connsiteY0" fmla="*/ 28158 h 6189462"/>
              <a:gd name="connsiteX1" fmla="*/ 26299 w 8726533"/>
              <a:gd name="connsiteY1" fmla="*/ 323348 h 6189462"/>
              <a:gd name="connsiteX2" fmla="*/ 37181 w 8726533"/>
              <a:gd name="connsiteY2" fmla="*/ 585894 h 6189462"/>
              <a:gd name="connsiteX3" fmla="*/ 40378 w 8726533"/>
              <a:gd name="connsiteY3" fmla="*/ 793982 h 6189462"/>
              <a:gd name="connsiteX4" fmla="*/ 26918 w 8726533"/>
              <a:gd name="connsiteY4" fmla="*/ 993713 h 6189462"/>
              <a:gd name="connsiteX5" fmla="*/ 15419 w 8726533"/>
              <a:gd name="connsiteY5" fmla="*/ 1473939 h 6189462"/>
              <a:gd name="connsiteX6" fmla="*/ 12222 w 8726533"/>
              <a:gd name="connsiteY6" fmla="*/ 1950402 h 6189462"/>
              <a:gd name="connsiteX7" fmla="*/ 8352 w 8726533"/>
              <a:gd name="connsiteY7" fmla="*/ 2170714 h 6189462"/>
              <a:gd name="connsiteX8" fmla="*/ 17326 w 8726533"/>
              <a:gd name="connsiteY8" fmla="*/ 2515823 h 6189462"/>
              <a:gd name="connsiteX9" fmla="*/ 25010 w 8726533"/>
              <a:gd name="connsiteY9" fmla="*/ 3008891 h 6189462"/>
              <a:gd name="connsiteX10" fmla="*/ 12222 w 8726533"/>
              <a:gd name="connsiteY10" fmla="*/ 3477564 h 6189462"/>
              <a:gd name="connsiteX11" fmla="*/ 5827 w 8726533"/>
              <a:gd name="connsiteY11" fmla="*/ 3795913 h 6189462"/>
              <a:gd name="connsiteX12" fmla="*/ 5155 w 8726533"/>
              <a:gd name="connsiteY12" fmla="*/ 4019368 h 6189462"/>
              <a:gd name="connsiteX13" fmla="*/ 50 w 8726533"/>
              <a:gd name="connsiteY13" fmla="*/ 4235085 h 6189462"/>
              <a:gd name="connsiteX14" fmla="*/ 4537 w 8726533"/>
              <a:gd name="connsiteY14" fmla="*/ 4420120 h 6189462"/>
              <a:gd name="connsiteX15" fmla="*/ 14129 w 8726533"/>
              <a:gd name="connsiteY15" fmla="*/ 4617379 h 6189462"/>
              <a:gd name="connsiteX16" fmla="*/ 14747 w 8726533"/>
              <a:gd name="connsiteY16" fmla="*/ 4797363 h 6189462"/>
              <a:gd name="connsiteX17" fmla="*/ 9025 w 8726533"/>
              <a:gd name="connsiteY17" fmla="*/ 5045670 h 6189462"/>
              <a:gd name="connsiteX18" fmla="*/ 17326 w 8726533"/>
              <a:gd name="connsiteY18" fmla="*/ 5431940 h 6189462"/>
              <a:gd name="connsiteX19" fmla="*/ 20524 w 8726533"/>
              <a:gd name="connsiteY19" fmla="*/ 5820010 h 6189462"/>
              <a:gd name="connsiteX20" fmla="*/ 9024 w 8726533"/>
              <a:gd name="connsiteY20" fmla="*/ 6047953 h 6189462"/>
              <a:gd name="connsiteX21" fmla="*/ 12222 w 8726533"/>
              <a:gd name="connsiteY21" fmla="*/ 6181778 h 6189462"/>
              <a:gd name="connsiteX22" fmla="*/ 950963 w 8726533"/>
              <a:gd name="connsiteY22" fmla="*/ 6162595 h 6189462"/>
              <a:gd name="connsiteX23" fmla="*/ 1695696 w 8726533"/>
              <a:gd name="connsiteY23" fmla="*/ 6169607 h 6189462"/>
              <a:gd name="connsiteX24" fmla="*/ 1933902 w 8726533"/>
              <a:gd name="connsiteY24" fmla="*/ 6174094 h 6189462"/>
              <a:gd name="connsiteX25" fmla="*/ 2212326 w 8726533"/>
              <a:gd name="connsiteY25" fmla="*/ 6178581 h 6189462"/>
              <a:gd name="connsiteX26" fmla="*/ 2481940 w 8726533"/>
              <a:gd name="connsiteY26" fmla="*/ 6179870 h 6189462"/>
              <a:gd name="connsiteX27" fmla="*/ 3079440 w 8726533"/>
              <a:gd name="connsiteY27" fmla="*/ 6170279 h 6189462"/>
              <a:gd name="connsiteX28" fmla="*/ 3794056 w 8726533"/>
              <a:gd name="connsiteY28" fmla="*/ 6177963 h 6189462"/>
              <a:gd name="connsiteX29" fmla="*/ 4616247 w 8726533"/>
              <a:gd name="connsiteY29" fmla="*/ 6177963 h 6189462"/>
              <a:gd name="connsiteX30" fmla="*/ 5108025 w 8726533"/>
              <a:gd name="connsiteY30" fmla="*/ 6162595 h 6189462"/>
              <a:gd name="connsiteX31" fmla="*/ 5787766 w 8726533"/>
              <a:gd name="connsiteY31" fmla="*/ 6189462 h 6189462"/>
              <a:gd name="connsiteX32" fmla="*/ 6053161 w 8726533"/>
              <a:gd name="connsiteY32" fmla="*/ 6170279 h 6189462"/>
              <a:gd name="connsiteX33" fmla="*/ 6698620 w 8726533"/>
              <a:gd name="connsiteY33" fmla="*/ 6177963 h 6189462"/>
              <a:gd name="connsiteX34" fmla="*/ 7482392 w 8726533"/>
              <a:gd name="connsiteY34" fmla="*/ 6170279 h 6189462"/>
              <a:gd name="connsiteX35" fmla="*/ 7856330 w 8726533"/>
              <a:gd name="connsiteY35" fmla="*/ 6166411 h 6189462"/>
              <a:gd name="connsiteX36" fmla="*/ 8341042 w 8726533"/>
              <a:gd name="connsiteY36" fmla="*/ 6175384 h 6189462"/>
              <a:gd name="connsiteX37" fmla="*/ 8688785 w 8726533"/>
              <a:gd name="connsiteY37" fmla="*/ 6170279 h 6189462"/>
              <a:gd name="connsiteX38" fmla="*/ 8720139 w 8726533"/>
              <a:gd name="connsiteY38" fmla="*/ 3948304 h 6189462"/>
              <a:gd name="connsiteX39" fmla="*/ 8726533 w 8726533"/>
              <a:gd name="connsiteY39" fmla="*/ 2275763 h 6189462"/>
              <a:gd name="connsiteX40" fmla="*/ 8719521 w 8726533"/>
              <a:gd name="connsiteY40" fmla="*/ 1621332 h 6189462"/>
              <a:gd name="connsiteX41" fmla="*/ 8715652 w 8726533"/>
              <a:gd name="connsiteY41" fmla="*/ 1187829 h 6189462"/>
              <a:gd name="connsiteX42" fmla="*/ 8711837 w 8726533"/>
              <a:gd name="connsiteY42" fmla="*/ 706932 h 6189462"/>
              <a:gd name="connsiteX43" fmla="*/ 8716942 w 8726533"/>
              <a:gd name="connsiteY43" fmla="*/ 26251 h 6189462"/>
              <a:gd name="connsiteX44" fmla="*/ 8343058 w 8726533"/>
              <a:gd name="connsiteY44" fmla="*/ 19184 h 6189462"/>
              <a:gd name="connsiteX45" fmla="*/ 7669388 w 8726533"/>
              <a:gd name="connsiteY45" fmla="*/ 20473 h 6189462"/>
              <a:gd name="connsiteX46" fmla="*/ 7094375 w 8726533"/>
              <a:gd name="connsiteY46" fmla="*/ 23670 h 6189462"/>
              <a:gd name="connsiteX47" fmla="*/ 6315037 w 8726533"/>
              <a:gd name="connsiteY47" fmla="*/ 11499 h 6189462"/>
              <a:gd name="connsiteX48" fmla="*/ 6045477 w 8726533"/>
              <a:gd name="connsiteY48" fmla="*/ 23053 h 6189462"/>
              <a:gd name="connsiteX49" fmla="*/ 5430755 w 8726533"/>
              <a:gd name="connsiteY49" fmla="*/ 15369 h 6189462"/>
              <a:gd name="connsiteX50" fmla="*/ 4900556 w 8726533"/>
              <a:gd name="connsiteY50" fmla="*/ 15369 h 6189462"/>
              <a:gd name="connsiteX51" fmla="*/ 4485619 w 8726533"/>
              <a:gd name="connsiteY51" fmla="*/ 0 h 6189462"/>
              <a:gd name="connsiteX52" fmla="*/ 3870896 w 8726533"/>
              <a:gd name="connsiteY52" fmla="*/ 7684 h 6189462"/>
              <a:gd name="connsiteX53" fmla="*/ 3555851 w 8726533"/>
              <a:gd name="connsiteY53" fmla="*/ 23053 h 6189462"/>
              <a:gd name="connsiteX54" fmla="*/ 3202385 w 8726533"/>
              <a:gd name="connsiteY54" fmla="*/ 15369 h 6189462"/>
              <a:gd name="connsiteX55" fmla="*/ 2556926 w 8726533"/>
              <a:gd name="connsiteY55" fmla="*/ 23053 h 6189462"/>
              <a:gd name="connsiteX56" fmla="*/ 2226513 w 8726533"/>
              <a:gd name="connsiteY56" fmla="*/ 7684 h 6189462"/>
              <a:gd name="connsiteX57" fmla="*/ 1581054 w 8726533"/>
              <a:gd name="connsiteY57" fmla="*/ 15369 h 6189462"/>
              <a:gd name="connsiteX58" fmla="*/ 689706 w 8726533"/>
              <a:gd name="connsiteY58" fmla="*/ 23053 h 6189462"/>
              <a:gd name="connsiteX59" fmla="*/ 23721 w 8726533"/>
              <a:gd name="connsiteY59" fmla="*/ 28158 h 6189462"/>
              <a:gd name="connsiteX0" fmla="*/ 23721 w 8726533"/>
              <a:gd name="connsiteY0" fmla="*/ 28158 h 6189462"/>
              <a:gd name="connsiteX1" fmla="*/ 26299 w 8726533"/>
              <a:gd name="connsiteY1" fmla="*/ 323348 h 6189462"/>
              <a:gd name="connsiteX2" fmla="*/ 37181 w 8726533"/>
              <a:gd name="connsiteY2" fmla="*/ 585894 h 6189462"/>
              <a:gd name="connsiteX3" fmla="*/ 40378 w 8726533"/>
              <a:gd name="connsiteY3" fmla="*/ 793982 h 6189462"/>
              <a:gd name="connsiteX4" fmla="*/ 26918 w 8726533"/>
              <a:gd name="connsiteY4" fmla="*/ 993713 h 6189462"/>
              <a:gd name="connsiteX5" fmla="*/ 15419 w 8726533"/>
              <a:gd name="connsiteY5" fmla="*/ 1473939 h 6189462"/>
              <a:gd name="connsiteX6" fmla="*/ 12222 w 8726533"/>
              <a:gd name="connsiteY6" fmla="*/ 1950402 h 6189462"/>
              <a:gd name="connsiteX7" fmla="*/ 8352 w 8726533"/>
              <a:gd name="connsiteY7" fmla="*/ 2170714 h 6189462"/>
              <a:gd name="connsiteX8" fmla="*/ 17326 w 8726533"/>
              <a:gd name="connsiteY8" fmla="*/ 2515823 h 6189462"/>
              <a:gd name="connsiteX9" fmla="*/ 25010 w 8726533"/>
              <a:gd name="connsiteY9" fmla="*/ 3008891 h 6189462"/>
              <a:gd name="connsiteX10" fmla="*/ 12222 w 8726533"/>
              <a:gd name="connsiteY10" fmla="*/ 3477564 h 6189462"/>
              <a:gd name="connsiteX11" fmla="*/ 5827 w 8726533"/>
              <a:gd name="connsiteY11" fmla="*/ 3795913 h 6189462"/>
              <a:gd name="connsiteX12" fmla="*/ 5155 w 8726533"/>
              <a:gd name="connsiteY12" fmla="*/ 4019368 h 6189462"/>
              <a:gd name="connsiteX13" fmla="*/ 50 w 8726533"/>
              <a:gd name="connsiteY13" fmla="*/ 4235085 h 6189462"/>
              <a:gd name="connsiteX14" fmla="*/ 4537 w 8726533"/>
              <a:gd name="connsiteY14" fmla="*/ 4420120 h 6189462"/>
              <a:gd name="connsiteX15" fmla="*/ 14129 w 8726533"/>
              <a:gd name="connsiteY15" fmla="*/ 4617379 h 6189462"/>
              <a:gd name="connsiteX16" fmla="*/ 14747 w 8726533"/>
              <a:gd name="connsiteY16" fmla="*/ 4797363 h 6189462"/>
              <a:gd name="connsiteX17" fmla="*/ 9025 w 8726533"/>
              <a:gd name="connsiteY17" fmla="*/ 5045670 h 6189462"/>
              <a:gd name="connsiteX18" fmla="*/ 17326 w 8726533"/>
              <a:gd name="connsiteY18" fmla="*/ 5431940 h 6189462"/>
              <a:gd name="connsiteX19" fmla="*/ 20524 w 8726533"/>
              <a:gd name="connsiteY19" fmla="*/ 5820010 h 6189462"/>
              <a:gd name="connsiteX20" fmla="*/ 9024 w 8726533"/>
              <a:gd name="connsiteY20" fmla="*/ 6047953 h 6189462"/>
              <a:gd name="connsiteX21" fmla="*/ 12222 w 8726533"/>
              <a:gd name="connsiteY21" fmla="*/ 6181778 h 6189462"/>
              <a:gd name="connsiteX22" fmla="*/ 950963 w 8726533"/>
              <a:gd name="connsiteY22" fmla="*/ 6162595 h 6189462"/>
              <a:gd name="connsiteX23" fmla="*/ 1695696 w 8726533"/>
              <a:gd name="connsiteY23" fmla="*/ 6169607 h 6189462"/>
              <a:gd name="connsiteX24" fmla="*/ 1933902 w 8726533"/>
              <a:gd name="connsiteY24" fmla="*/ 6174094 h 6189462"/>
              <a:gd name="connsiteX25" fmla="*/ 2212326 w 8726533"/>
              <a:gd name="connsiteY25" fmla="*/ 6178581 h 6189462"/>
              <a:gd name="connsiteX26" fmla="*/ 2481940 w 8726533"/>
              <a:gd name="connsiteY26" fmla="*/ 6179870 h 6189462"/>
              <a:gd name="connsiteX27" fmla="*/ 3079440 w 8726533"/>
              <a:gd name="connsiteY27" fmla="*/ 6170279 h 6189462"/>
              <a:gd name="connsiteX28" fmla="*/ 3794056 w 8726533"/>
              <a:gd name="connsiteY28" fmla="*/ 6177963 h 6189462"/>
              <a:gd name="connsiteX29" fmla="*/ 4616247 w 8726533"/>
              <a:gd name="connsiteY29" fmla="*/ 6177963 h 6189462"/>
              <a:gd name="connsiteX30" fmla="*/ 5108025 w 8726533"/>
              <a:gd name="connsiteY30" fmla="*/ 6162595 h 6189462"/>
              <a:gd name="connsiteX31" fmla="*/ 5787766 w 8726533"/>
              <a:gd name="connsiteY31" fmla="*/ 6189462 h 6189462"/>
              <a:gd name="connsiteX32" fmla="*/ 6053161 w 8726533"/>
              <a:gd name="connsiteY32" fmla="*/ 6170279 h 6189462"/>
              <a:gd name="connsiteX33" fmla="*/ 6698620 w 8726533"/>
              <a:gd name="connsiteY33" fmla="*/ 6177963 h 6189462"/>
              <a:gd name="connsiteX34" fmla="*/ 7482392 w 8726533"/>
              <a:gd name="connsiteY34" fmla="*/ 6170279 h 6189462"/>
              <a:gd name="connsiteX35" fmla="*/ 7856330 w 8726533"/>
              <a:gd name="connsiteY35" fmla="*/ 6166411 h 6189462"/>
              <a:gd name="connsiteX36" fmla="*/ 8341042 w 8726533"/>
              <a:gd name="connsiteY36" fmla="*/ 6175384 h 6189462"/>
              <a:gd name="connsiteX37" fmla="*/ 8688785 w 8726533"/>
              <a:gd name="connsiteY37" fmla="*/ 6170279 h 6189462"/>
              <a:gd name="connsiteX38" fmla="*/ 8720139 w 8726533"/>
              <a:gd name="connsiteY38" fmla="*/ 3948304 h 6189462"/>
              <a:gd name="connsiteX39" fmla="*/ 8726533 w 8726533"/>
              <a:gd name="connsiteY39" fmla="*/ 2275763 h 6189462"/>
              <a:gd name="connsiteX40" fmla="*/ 8719521 w 8726533"/>
              <a:gd name="connsiteY40" fmla="*/ 1621332 h 6189462"/>
              <a:gd name="connsiteX41" fmla="*/ 8715652 w 8726533"/>
              <a:gd name="connsiteY41" fmla="*/ 1187829 h 6189462"/>
              <a:gd name="connsiteX42" fmla="*/ 8711837 w 8726533"/>
              <a:gd name="connsiteY42" fmla="*/ 706932 h 6189462"/>
              <a:gd name="connsiteX43" fmla="*/ 8716942 w 8726533"/>
              <a:gd name="connsiteY43" fmla="*/ 26251 h 6189462"/>
              <a:gd name="connsiteX44" fmla="*/ 8343058 w 8726533"/>
              <a:gd name="connsiteY44" fmla="*/ 19184 h 6189462"/>
              <a:gd name="connsiteX45" fmla="*/ 7669388 w 8726533"/>
              <a:gd name="connsiteY45" fmla="*/ 20473 h 6189462"/>
              <a:gd name="connsiteX46" fmla="*/ 7094375 w 8726533"/>
              <a:gd name="connsiteY46" fmla="*/ 23670 h 6189462"/>
              <a:gd name="connsiteX47" fmla="*/ 6315037 w 8726533"/>
              <a:gd name="connsiteY47" fmla="*/ 11499 h 6189462"/>
              <a:gd name="connsiteX48" fmla="*/ 6045477 w 8726533"/>
              <a:gd name="connsiteY48" fmla="*/ 23053 h 6189462"/>
              <a:gd name="connsiteX49" fmla="*/ 5443544 w 8726533"/>
              <a:gd name="connsiteY49" fmla="*/ 104891 h 6189462"/>
              <a:gd name="connsiteX50" fmla="*/ 4900556 w 8726533"/>
              <a:gd name="connsiteY50" fmla="*/ 15369 h 6189462"/>
              <a:gd name="connsiteX51" fmla="*/ 4485619 w 8726533"/>
              <a:gd name="connsiteY51" fmla="*/ 0 h 6189462"/>
              <a:gd name="connsiteX52" fmla="*/ 3870896 w 8726533"/>
              <a:gd name="connsiteY52" fmla="*/ 7684 h 6189462"/>
              <a:gd name="connsiteX53" fmla="*/ 3555851 w 8726533"/>
              <a:gd name="connsiteY53" fmla="*/ 23053 h 6189462"/>
              <a:gd name="connsiteX54" fmla="*/ 3202385 w 8726533"/>
              <a:gd name="connsiteY54" fmla="*/ 15369 h 6189462"/>
              <a:gd name="connsiteX55" fmla="*/ 2556926 w 8726533"/>
              <a:gd name="connsiteY55" fmla="*/ 23053 h 6189462"/>
              <a:gd name="connsiteX56" fmla="*/ 2226513 w 8726533"/>
              <a:gd name="connsiteY56" fmla="*/ 7684 h 6189462"/>
              <a:gd name="connsiteX57" fmla="*/ 1581054 w 8726533"/>
              <a:gd name="connsiteY57" fmla="*/ 15369 h 6189462"/>
              <a:gd name="connsiteX58" fmla="*/ 689706 w 8726533"/>
              <a:gd name="connsiteY58" fmla="*/ 23053 h 6189462"/>
              <a:gd name="connsiteX59" fmla="*/ 23721 w 8726533"/>
              <a:gd name="connsiteY59" fmla="*/ 28158 h 6189462"/>
              <a:gd name="connsiteX0" fmla="*/ 23721 w 8726533"/>
              <a:gd name="connsiteY0" fmla="*/ 28158 h 6189462"/>
              <a:gd name="connsiteX1" fmla="*/ 26299 w 8726533"/>
              <a:gd name="connsiteY1" fmla="*/ 323348 h 6189462"/>
              <a:gd name="connsiteX2" fmla="*/ 37181 w 8726533"/>
              <a:gd name="connsiteY2" fmla="*/ 585894 h 6189462"/>
              <a:gd name="connsiteX3" fmla="*/ 40378 w 8726533"/>
              <a:gd name="connsiteY3" fmla="*/ 793982 h 6189462"/>
              <a:gd name="connsiteX4" fmla="*/ 26918 w 8726533"/>
              <a:gd name="connsiteY4" fmla="*/ 993713 h 6189462"/>
              <a:gd name="connsiteX5" fmla="*/ 15419 w 8726533"/>
              <a:gd name="connsiteY5" fmla="*/ 1473939 h 6189462"/>
              <a:gd name="connsiteX6" fmla="*/ 12222 w 8726533"/>
              <a:gd name="connsiteY6" fmla="*/ 1950402 h 6189462"/>
              <a:gd name="connsiteX7" fmla="*/ 8352 w 8726533"/>
              <a:gd name="connsiteY7" fmla="*/ 2170714 h 6189462"/>
              <a:gd name="connsiteX8" fmla="*/ 17326 w 8726533"/>
              <a:gd name="connsiteY8" fmla="*/ 2515823 h 6189462"/>
              <a:gd name="connsiteX9" fmla="*/ 25010 w 8726533"/>
              <a:gd name="connsiteY9" fmla="*/ 3008891 h 6189462"/>
              <a:gd name="connsiteX10" fmla="*/ 12222 w 8726533"/>
              <a:gd name="connsiteY10" fmla="*/ 3477564 h 6189462"/>
              <a:gd name="connsiteX11" fmla="*/ 5827 w 8726533"/>
              <a:gd name="connsiteY11" fmla="*/ 3795913 h 6189462"/>
              <a:gd name="connsiteX12" fmla="*/ 5155 w 8726533"/>
              <a:gd name="connsiteY12" fmla="*/ 4019368 h 6189462"/>
              <a:gd name="connsiteX13" fmla="*/ 50 w 8726533"/>
              <a:gd name="connsiteY13" fmla="*/ 4235085 h 6189462"/>
              <a:gd name="connsiteX14" fmla="*/ 4537 w 8726533"/>
              <a:gd name="connsiteY14" fmla="*/ 4420120 h 6189462"/>
              <a:gd name="connsiteX15" fmla="*/ 14129 w 8726533"/>
              <a:gd name="connsiteY15" fmla="*/ 4617379 h 6189462"/>
              <a:gd name="connsiteX16" fmla="*/ 14747 w 8726533"/>
              <a:gd name="connsiteY16" fmla="*/ 4797363 h 6189462"/>
              <a:gd name="connsiteX17" fmla="*/ 9025 w 8726533"/>
              <a:gd name="connsiteY17" fmla="*/ 5045670 h 6189462"/>
              <a:gd name="connsiteX18" fmla="*/ 17326 w 8726533"/>
              <a:gd name="connsiteY18" fmla="*/ 5431940 h 6189462"/>
              <a:gd name="connsiteX19" fmla="*/ 20524 w 8726533"/>
              <a:gd name="connsiteY19" fmla="*/ 5820010 h 6189462"/>
              <a:gd name="connsiteX20" fmla="*/ 9024 w 8726533"/>
              <a:gd name="connsiteY20" fmla="*/ 6047953 h 6189462"/>
              <a:gd name="connsiteX21" fmla="*/ 12222 w 8726533"/>
              <a:gd name="connsiteY21" fmla="*/ 6181778 h 6189462"/>
              <a:gd name="connsiteX22" fmla="*/ 950963 w 8726533"/>
              <a:gd name="connsiteY22" fmla="*/ 6162595 h 6189462"/>
              <a:gd name="connsiteX23" fmla="*/ 1695696 w 8726533"/>
              <a:gd name="connsiteY23" fmla="*/ 6169607 h 6189462"/>
              <a:gd name="connsiteX24" fmla="*/ 1933902 w 8726533"/>
              <a:gd name="connsiteY24" fmla="*/ 6174094 h 6189462"/>
              <a:gd name="connsiteX25" fmla="*/ 2212326 w 8726533"/>
              <a:gd name="connsiteY25" fmla="*/ 6178581 h 6189462"/>
              <a:gd name="connsiteX26" fmla="*/ 2481940 w 8726533"/>
              <a:gd name="connsiteY26" fmla="*/ 6179870 h 6189462"/>
              <a:gd name="connsiteX27" fmla="*/ 3079440 w 8726533"/>
              <a:gd name="connsiteY27" fmla="*/ 6170279 h 6189462"/>
              <a:gd name="connsiteX28" fmla="*/ 3794056 w 8726533"/>
              <a:gd name="connsiteY28" fmla="*/ 6177963 h 6189462"/>
              <a:gd name="connsiteX29" fmla="*/ 4616247 w 8726533"/>
              <a:gd name="connsiteY29" fmla="*/ 6177963 h 6189462"/>
              <a:gd name="connsiteX30" fmla="*/ 5108025 w 8726533"/>
              <a:gd name="connsiteY30" fmla="*/ 6162595 h 6189462"/>
              <a:gd name="connsiteX31" fmla="*/ 5787766 w 8726533"/>
              <a:gd name="connsiteY31" fmla="*/ 6189462 h 6189462"/>
              <a:gd name="connsiteX32" fmla="*/ 6053161 w 8726533"/>
              <a:gd name="connsiteY32" fmla="*/ 6170279 h 6189462"/>
              <a:gd name="connsiteX33" fmla="*/ 6698620 w 8726533"/>
              <a:gd name="connsiteY33" fmla="*/ 6177963 h 6189462"/>
              <a:gd name="connsiteX34" fmla="*/ 7482392 w 8726533"/>
              <a:gd name="connsiteY34" fmla="*/ 6170279 h 6189462"/>
              <a:gd name="connsiteX35" fmla="*/ 7856330 w 8726533"/>
              <a:gd name="connsiteY35" fmla="*/ 6166411 h 6189462"/>
              <a:gd name="connsiteX36" fmla="*/ 8341042 w 8726533"/>
              <a:gd name="connsiteY36" fmla="*/ 6175384 h 6189462"/>
              <a:gd name="connsiteX37" fmla="*/ 8688785 w 8726533"/>
              <a:gd name="connsiteY37" fmla="*/ 6170279 h 6189462"/>
              <a:gd name="connsiteX38" fmla="*/ 8720139 w 8726533"/>
              <a:gd name="connsiteY38" fmla="*/ 3948304 h 6189462"/>
              <a:gd name="connsiteX39" fmla="*/ 8726533 w 8726533"/>
              <a:gd name="connsiteY39" fmla="*/ 2275763 h 6189462"/>
              <a:gd name="connsiteX40" fmla="*/ 8719521 w 8726533"/>
              <a:gd name="connsiteY40" fmla="*/ 1621332 h 6189462"/>
              <a:gd name="connsiteX41" fmla="*/ 8715652 w 8726533"/>
              <a:gd name="connsiteY41" fmla="*/ 1187829 h 6189462"/>
              <a:gd name="connsiteX42" fmla="*/ 8711837 w 8726533"/>
              <a:gd name="connsiteY42" fmla="*/ 706932 h 6189462"/>
              <a:gd name="connsiteX43" fmla="*/ 8716942 w 8726533"/>
              <a:gd name="connsiteY43" fmla="*/ 26251 h 6189462"/>
              <a:gd name="connsiteX44" fmla="*/ 8343058 w 8726533"/>
              <a:gd name="connsiteY44" fmla="*/ 19184 h 6189462"/>
              <a:gd name="connsiteX45" fmla="*/ 7669388 w 8726533"/>
              <a:gd name="connsiteY45" fmla="*/ 20473 h 6189462"/>
              <a:gd name="connsiteX46" fmla="*/ 7094375 w 8726533"/>
              <a:gd name="connsiteY46" fmla="*/ 23670 h 6189462"/>
              <a:gd name="connsiteX47" fmla="*/ 6315037 w 8726533"/>
              <a:gd name="connsiteY47" fmla="*/ 11499 h 6189462"/>
              <a:gd name="connsiteX48" fmla="*/ 6045477 w 8726533"/>
              <a:gd name="connsiteY48" fmla="*/ 23053 h 6189462"/>
              <a:gd name="connsiteX49" fmla="*/ 5440346 w 8726533"/>
              <a:gd name="connsiteY49" fmla="*/ 28158 h 6189462"/>
              <a:gd name="connsiteX50" fmla="*/ 4900556 w 8726533"/>
              <a:gd name="connsiteY50" fmla="*/ 15369 h 6189462"/>
              <a:gd name="connsiteX51" fmla="*/ 4485619 w 8726533"/>
              <a:gd name="connsiteY51" fmla="*/ 0 h 6189462"/>
              <a:gd name="connsiteX52" fmla="*/ 3870896 w 8726533"/>
              <a:gd name="connsiteY52" fmla="*/ 7684 h 6189462"/>
              <a:gd name="connsiteX53" fmla="*/ 3555851 w 8726533"/>
              <a:gd name="connsiteY53" fmla="*/ 23053 h 6189462"/>
              <a:gd name="connsiteX54" fmla="*/ 3202385 w 8726533"/>
              <a:gd name="connsiteY54" fmla="*/ 15369 h 6189462"/>
              <a:gd name="connsiteX55" fmla="*/ 2556926 w 8726533"/>
              <a:gd name="connsiteY55" fmla="*/ 23053 h 6189462"/>
              <a:gd name="connsiteX56" fmla="*/ 2226513 w 8726533"/>
              <a:gd name="connsiteY56" fmla="*/ 7684 h 6189462"/>
              <a:gd name="connsiteX57" fmla="*/ 1581054 w 8726533"/>
              <a:gd name="connsiteY57" fmla="*/ 15369 h 6189462"/>
              <a:gd name="connsiteX58" fmla="*/ 689706 w 8726533"/>
              <a:gd name="connsiteY58" fmla="*/ 23053 h 6189462"/>
              <a:gd name="connsiteX59" fmla="*/ 23721 w 8726533"/>
              <a:gd name="connsiteY59" fmla="*/ 28158 h 6189462"/>
              <a:gd name="connsiteX0" fmla="*/ 23721 w 8726533"/>
              <a:gd name="connsiteY0" fmla="*/ 30078 h 6191382"/>
              <a:gd name="connsiteX1" fmla="*/ 26299 w 8726533"/>
              <a:gd name="connsiteY1" fmla="*/ 325268 h 6191382"/>
              <a:gd name="connsiteX2" fmla="*/ 37181 w 8726533"/>
              <a:gd name="connsiteY2" fmla="*/ 587814 h 6191382"/>
              <a:gd name="connsiteX3" fmla="*/ 40378 w 8726533"/>
              <a:gd name="connsiteY3" fmla="*/ 795902 h 6191382"/>
              <a:gd name="connsiteX4" fmla="*/ 26918 w 8726533"/>
              <a:gd name="connsiteY4" fmla="*/ 995633 h 6191382"/>
              <a:gd name="connsiteX5" fmla="*/ 15419 w 8726533"/>
              <a:gd name="connsiteY5" fmla="*/ 1475859 h 6191382"/>
              <a:gd name="connsiteX6" fmla="*/ 12222 w 8726533"/>
              <a:gd name="connsiteY6" fmla="*/ 1952322 h 6191382"/>
              <a:gd name="connsiteX7" fmla="*/ 8352 w 8726533"/>
              <a:gd name="connsiteY7" fmla="*/ 2172634 h 6191382"/>
              <a:gd name="connsiteX8" fmla="*/ 17326 w 8726533"/>
              <a:gd name="connsiteY8" fmla="*/ 2517743 h 6191382"/>
              <a:gd name="connsiteX9" fmla="*/ 25010 w 8726533"/>
              <a:gd name="connsiteY9" fmla="*/ 3010811 h 6191382"/>
              <a:gd name="connsiteX10" fmla="*/ 12222 w 8726533"/>
              <a:gd name="connsiteY10" fmla="*/ 3479484 h 6191382"/>
              <a:gd name="connsiteX11" fmla="*/ 5827 w 8726533"/>
              <a:gd name="connsiteY11" fmla="*/ 3797833 h 6191382"/>
              <a:gd name="connsiteX12" fmla="*/ 5155 w 8726533"/>
              <a:gd name="connsiteY12" fmla="*/ 4021288 h 6191382"/>
              <a:gd name="connsiteX13" fmla="*/ 50 w 8726533"/>
              <a:gd name="connsiteY13" fmla="*/ 4237005 h 6191382"/>
              <a:gd name="connsiteX14" fmla="*/ 4537 w 8726533"/>
              <a:gd name="connsiteY14" fmla="*/ 4422040 h 6191382"/>
              <a:gd name="connsiteX15" fmla="*/ 14129 w 8726533"/>
              <a:gd name="connsiteY15" fmla="*/ 4619299 h 6191382"/>
              <a:gd name="connsiteX16" fmla="*/ 14747 w 8726533"/>
              <a:gd name="connsiteY16" fmla="*/ 4799283 h 6191382"/>
              <a:gd name="connsiteX17" fmla="*/ 9025 w 8726533"/>
              <a:gd name="connsiteY17" fmla="*/ 5047590 h 6191382"/>
              <a:gd name="connsiteX18" fmla="*/ 17326 w 8726533"/>
              <a:gd name="connsiteY18" fmla="*/ 5433860 h 6191382"/>
              <a:gd name="connsiteX19" fmla="*/ 20524 w 8726533"/>
              <a:gd name="connsiteY19" fmla="*/ 5821930 h 6191382"/>
              <a:gd name="connsiteX20" fmla="*/ 9024 w 8726533"/>
              <a:gd name="connsiteY20" fmla="*/ 6049873 h 6191382"/>
              <a:gd name="connsiteX21" fmla="*/ 12222 w 8726533"/>
              <a:gd name="connsiteY21" fmla="*/ 6183698 h 6191382"/>
              <a:gd name="connsiteX22" fmla="*/ 950963 w 8726533"/>
              <a:gd name="connsiteY22" fmla="*/ 6164515 h 6191382"/>
              <a:gd name="connsiteX23" fmla="*/ 1695696 w 8726533"/>
              <a:gd name="connsiteY23" fmla="*/ 6171527 h 6191382"/>
              <a:gd name="connsiteX24" fmla="*/ 1933902 w 8726533"/>
              <a:gd name="connsiteY24" fmla="*/ 6176014 h 6191382"/>
              <a:gd name="connsiteX25" fmla="*/ 2212326 w 8726533"/>
              <a:gd name="connsiteY25" fmla="*/ 6180501 h 6191382"/>
              <a:gd name="connsiteX26" fmla="*/ 2481940 w 8726533"/>
              <a:gd name="connsiteY26" fmla="*/ 6181790 h 6191382"/>
              <a:gd name="connsiteX27" fmla="*/ 3079440 w 8726533"/>
              <a:gd name="connsiteY27" fmla="*/ 6172199 h 6191382"/>
              <a:gd name="connsiteX28" fmla="*/ 3794056 w 8726533"/>
              <a:gd name="connsiteY28" fmla="*/ 6179883 h 6191382"/>
              <a:gd name="connsiteX29" fmla="*/ 4616247 w 8726533"/>
              <a:gd name="connsiteY29" fmla="*/ 6179883 h 6191382"/>
              <a:gd name="connsiteX30" fmla="*/ 5108025 w 8726533"/>
              <a:gd name="connsiteY30" fmla="*/ 6164515 h 6191382"/>
              <a:gd name="connsiteX31" fmla="*/ 5787766 w 8726533"/>
              <a:gd name="connsiteY31" fmla="*/ 6191382 h 6191382"/>
              <a:gd name="connsiteX32" fmla="*/ 6053161 w 8726533"/>
              <a:gd name="connsiteY32" fmla="*/ 6172199 h 6191382"/>
              <a:gd name="connsiteX33" fmla="*/ 6698620 w 8726533"/>
              <a:gd name="connsiteY33" fmla="*/ 6179883 h 6191382"/>
              <a:gd name="connsiteX34" fmla="*/ 7482392 w 8726533"/>
              <a:gd name="connsiteY34" fmla="*/ 6172199 h 6191382"/>
              <a:gd name="connsiteX35" fmla="*/ 7856330 w 8726533"/>
              <a:gd name="connsiteY35" fmla="*/ 6168331 h 6191382"/>
              <a:gd name="connsiteX36" fmla="*/ 8341042 w 8726533"/>
              <a:gd name="connsiteY36" fmla="*/ 6177304 h 6191382"/>
              <a:gd name="connsiteX37" fmla="*/ 8688785 w 8726533"/>
              <a:gd name="connsiteY37" fmla="*/ 6172199 h 6191382"/>
              <a:gd name="connsiteX38" fmla="*/ 8720139 w 8726533"/>
              <a:gd name="connsiteY38" fmla="*/ 3950224 h 6191382"/>
              <a:gd name="connsiteX39" fmla="*/ 8726533 w 8726533"/>
              <a:gd name="connsiteY39" fmla="*/ 2277683 h 6191382"/>
              <a:gd name="connsiteX40" fmla="*/ 8719521 w 8726533"/>
              <a:gd name="connsiteY40" fmla="*/ 1623252 h 6191382"/>
              <a:gd name="connsiteX41" fmla="*/ 8715652 w 8726533"/>
              <a:gd name="connsiteY41" fmla="*/ 1189749 h 6191382"/>
              <a:gd name="connsiteX42" fmla="*/ 8711837 w 8726533"/>
              <a:gd name="connsiteY42" fmla="*/ 708852 h 6191382"/>
              <a:gd name="connsiteX43" fmla="*/ 8716942 w 8726533"/>
              <a:gd name="connsiteY43" fmla="*/ 28171 h 6191382"/>
              <a:gd name="connsiteX44" fmla="*/ 8343058 w 8726533"/>
              <a:gd name="connsiteY44" fmla="*/ 21104 h 6191382"/>
              <a:gd name="connsiteX45" fmla="*/ 7669388 w 8726533"/>
              <a:gd name="connsiteY45" fmla="*/ 22393 h 6191382"/>
              <a:gd name="connsiteX46" fmla="*/ 7094375 w 8726533"/>
              <a:gd name="connsiteY46" fmla="*/ 25590 h 6191382"/>
              <a:gd name="connsiteX47" fmla="*/ 6315037 w 8726533"/>
              <a:gd name="connsiteY47" fmla="*/ 13419 h 6191382"/>
              <a:gd name="connsiteX48" fmla="*/ 6045477 w 8726533"/>
              <a:gd name="connsiteY48" fmla="*/ 24973 h 6191382"/>
              <a:gd name="connsiteX49" fmla="*/ 5440346 w 8726533"/>
              <a:gd name="connsiteY49" fmla="*/ 30078 h 6191382"/>
              <a:gd name="connsiteX50" fmla="*/ 4900556 w 8726533"/>
              <a:gd name="connsiteY50" fmla="*/ 17289 h 6191382"/>
              <a:gd name="connsiteX51" fmla="*/ 4485619 w 8726533"/>
              <a:gd name="connsiteY51" fmla="*/ 1920 h 6191382"/>
              <a:gd name="connsiteX52" fmla="*/ 3870896 w 8726533"/>
              <a:gd name="connsiteY52" fmla="*/ 63956 h 6191382"/>
              <a:gd name="connsiteX53" fmla="*/ 3555851 w 8726533"/>
              <a:gd name="connsiteY53" fmla="*/ 24973 h 6191382"/>
              <a:gd name="connsiteX54" fmla="*/ 3202385 w 8726533"/>
              <a:gd name="connsiteY54" fmla="*/ 17289 h 6191382"/>
              <a:gd name="connsiteX55" fmla="*/ 2556926 w 8726533"/>
              <a:gd name="connsiteY55" fmla="*/ 24973 h 6191382"/>
              <a:gd name="connsiteX56" fmla="*/ 2226513 w 8726533"/>
              <a:gd name="connsiteY56" fmla="*/ 9604 h 6191382"/>
              <a:gd name="connsiteX57" fmla="*/ 1581054 w 8726533"/>
              <a:gd name="connsiteY57" fmla="*/ 17289 h 6191382"/>
              <a:gd name="connsiteX58" fmla="*/ 689706 w 8726533"/>
              <a:gd name="connsiteY58" fmla="*/ 24973 h 6191382"/>
              <a:gd name="connsiteX59" fmla="*/ 23721 w 8726533"/>
              <a:gd name="connsiteY59" fmla="*/ 30078 h 6191382"/>
              <a:gd name="connsiteX0" fmla="*/ 23721 w 8726533"/>
              <a:gd name="connsiteY0" fmla="*/ 28235 h 6189539"/>
              <a:gd name="connsiteX1" fmla="*/ 26299 w 8726533"/>
              <a:gd name="connsiteY1" fmla="*/ 323425 h 6189539"/>
              <a:gd name="connsiteX2" fmla="*/ 37181 w 8726533"/>
              <a:gd name="connsiteY2" fmla="*/ 585971 h 6189539"/>
              <a:gd name="connsiteX3" fmla="*/ 40378 w 8726533"/>
              <a:gd name="connsiteY3" fmla="*/ 794059 h 6189539"/>
              <a:gd name="connsiteX4" fmla="*/ 26918 w 8726533"/>
              <a:gd name="connsiteY4" fmla="*/ 993790 h 6189539"/>
              <a:gd name="connsiteX5" fmla="*/ 15419 w 8726533"/>
              <a:gd name="connsiteY5" fmla="*/ 1474016 h 6189539"/>
              <a:gd name="connsiteX6" fmla="*/ 12222 w 8726533"/>
              <a:gd name="connsiteY6" fmla="*/ 1950479 h 6189539"/>
              <a:gd name="connsiteX7" fmla="*/ 8352 w 8726533"/>
              <a:gd name="connsiteY7" fmla="*/ 2170791 h 6189539"/>
              <a:gd name="connsiteX8" fmla="*/ 17326 w 8726533"/>
              <a:gd name="connsiteY8" fmla="*/ 2515900 h 6189539"/>
              <a:gd name="connsiteX9" fmla="*/ 25010 w 8726533"/>
              <a:gd name="connsiteY9" fmla="*/ 3008968 h 6189539"/>
              <a:gd name="connsiteX10" fmla="*/ 12222 w 8726533"/>
              <a:gd name="connsiteY10" fmla="*/ 3477641 h 6189539"/>
              <a:gd name="connsiteX11" fmla="*/ 5827 w 8726533"/>
              <a:gd name="connsiteY11" fmla="*/ 3795990 h 6189539"/>
              <a:gd name="connsiteX12" fmla="*/ 5155 w 8726533"/>
              <a:gd name="connsiteY12" fmla="*/ 4019445 h 6189539"/>
              <a:gd name="connsiteX13" fmla="*/ 50 w 8726533"/>
              <a:gd name="connsiteY13" fmla="*/ 4235162 h 6189539"/>
              <a:gd name="connsiteX14" fmla="*/ 4537 w 8726533"/>
              <a:gd name="connsiteY14" fmla="*/ 4420197 h 6189539"/>
              <a:gd name="connsiteX15" fmla="*/ 14129 w 8726533"/>
              <a:gd name="connsiteY15" fmla="*/ 4617456 h 6189539"/>
              <a:gd name="connsiteX16" fmla="*/ 14747 w 8726533"/>
              <a:gd name="connsiteY16" fmla="*/ 4797440 h 6189539"/>
              <a:gd name="connsiteX17" fmla="*/ 9025 w 8726533"/>
              <a:gd name="connsiteY17" fmla="*/ 5045747 h 6189539"/>
              <a:gd name="connsiteX18" fmla="*/ 17326 w 8726533"/>
              <a:gd name="connsiteY18" fmla="*/ 5432017 h 6189539"/>
              <a:gd name="connsiteX19" fmla="*/ 20524 w 8726533"/>
              <a:gd name="connsiteY19" fmla="*/ 5820087 h 6189539"/>
              <a:gd name="connsiteX20" fmla="*/ 9024 w 8726533"/>
              <a:gd name="connsiteY20" fmla="*/ 6048030 h 6189539"/>
              <a:gd name="connsiteX21" fmla="*/ 12222 w 8726533"/>
              <a:gd name="connsiteY21" fmla="*/ 6181855 h 6189539"/>
              <a:gd name="connsiteX22" fmla="*/ 950963 w 8726533"/>
              <a:gd name="connsiteY22" fmla="*/ 6162672 h 6189539"/>
              <a:gd name="connsiteX23" fmla="*/ 1695696 w 8726533"/>
              <a:gd name="connsiteY23" fmla="*/ 6169684 h 6189539"/>
              <a:gd name="connsiteX24" fmla="*/ 1933902 w 8726533"/>
              <a:gd name="connsiteY24" fmla="*/ 6174171 h 6189539"/>
              <a:gd name="connsiteX25" fmla="*/ 2212326 w 8726533"/>
              <a:gd name="connsiteY25" fmla="*/ 6178658 h 6189539"/>
              <a:gd name="connsiteX26" fmla="*/ 2481940 w 8726533"/>
              <a:gd name="connsiteY26" fmla="*/ 6179947 h 6189539"/>
              <a:gd name="connsiteX27" fmla="*/ 3079440 w 8726533"/>
              <a:gd name="connsiteY27" fmla="*/ 6170356 h 6189539"/>
              <a:gd name="connsiteX28" fmla="*/ 3794056 w 8726533"/>
              <a:gd name="connsiteY28" fmla="*/ 6178040 h 6189539"/>
              <a:gd name="connsiteX29" fmla="*/ 4616247 w 8726533"/>
              <a:gd name="connsiteY29" fmla="*/ 6178040 h 6189539"/>
              <a:gd name="connsiteX30" fmla="*/ 5108025 w 8726533"/>
              <a:gd name="connsiteY30" fmla="*/ 6162672 h 6189539"/>
              <a:gd name="connsiteX31" fmla="*/ 5787766 w 8726533"/>
              <a:gd name="connsiteY31" fmla="*/ 6189539 h 6189539"/>
              <a:gd name="connsiteX32" fmla="*/ 6053161 w 8726533"/>
              <a:gd name="connsiteY32" fmla="*/ 6170356 h 6189539"/>
              <a:gd name="connsiteX33" fmla="*/ 6698620 w 8726533"/>
              <a:gd name="connsiteY33" fmla="*/ 6178040 h 6189539"/>
              <a:gd name="connsiteX34" fmla="*/ 7482392 w 8726533"/>
              <a:gd name="connsiteY34" fmla="*/ 6170356 h 6189539"/>
              <a:gd name="connsiteX35" fmla="*/ 7856330 w 8726533"/>
              <a:gd name="connsiteY35" fmla="*/ 6166488 h 6189539"/>
              <a:gd name="connsiteX36" fmla="*/ 8341042 w 8726533"/>
              <a:gd name="connsiteY36" fmla="*/ 6175461 h 6189539"/>
              <a:gd name="connsiteX37" fmla="*/ 8688785 w 8726533"/>
              <a:gd name="connsiteY37" fmla="*/ 6170356 h 6189539"/>
              <a:gd name="connsiteX38" fmla="*/ 8720139 w 8726533"/>
              <a:gd name="connsiteY38" fmla="*/ 3948381 h 6189539"/>
              <a:gd name="connsiteX39" fmla="*/ 8726533 w 8726533"/>
              <a:gd name="connsiteY39" fmla="*/ 2275840 h 6189539"/>
              <a:gd name="connsiteX40" fmla="*/ 8719521 w 8726533"/>
              <a:gd name="connsiteY40" fmla="*/ 1621409 h 6189539"/>
              <a:gd name="connsiteX41" fmla="*/ 8715652 w 8726533"/>
              <a:gd name="connsiteY41" fmla="*/ 1187906 h 6189539"/>
              <a:gd name="connsiteX42" fmla="*/ 8711837 w 8726533"/>
              <a:gd name="connsiteY42" fmla="*/ 707009 h 6189539"/>
              <a:gd name="connsiteX43" fmla="*/ 8716942 w 8726533"/>
              <a:gd name="connsiteY43" fmla="*/ 26328 h 6189539"/>
              <a:gd name="connsiteX44" fmla="*/ 8343058 w 8726533"/>
              <a:gd name="connsiteY44" fmla="*/ 19261 h 6189539"/>
              <a:gd name="connsiteX45" fmla="*/ 7669388 w 8726533"/>
              <a:gd name="connsiteY45" fmla="*/ 20550 h 6189539"/>
              <a:gd name="connsiteX46" fmla="*/ 7094375 w 8726533"/>
              <a:gd name="connsiteY46" fmla="*/ 23747 h 6189539"/>
              <a:gd name="connsiteX47" fmla="*/ 6315037 w 8726533"/>
              <a:gd name="connsiteY47" fmla="*/ 11576 h 6189539"/>
              <a:gd name="connsiteX48" fmla="*/ 6045477 w 8726533"/>
              <a:gd name="connsiteY48" fmla="*/ 23130 h 6189539"/>
              <a:gd name="connsiteX49" fmla="*/ 5440346 w 8726533"/>
              <a:gd name="connsiteY49" fmla="*/ 28235 h 6189539"/>
              <a:gd name="connsiteX50" fmla="*/ 4900556 w 8726533"/>
              <a:gd name="connsiteY50" fmla="*/ 15446 h 6189539"/>
              <a:gd name="connsiteX51" fmla="*/ 4485619 w 8726533"/>
              <a:gd name="connsiteY51" fmla="*/ 77 h 6189539"/>
              <a:gd name="connsiteX52" fmla="*/ 3864501 w 8726533"/>
              <a:gd name="connsiteY52" fmla="*/ 17352 h 6189539"/>
              <a:gd name="connsiteX53" fmla="*/ 3555851 w 8726533"/>
              <a:gd name="connsiteY53" fmla="*/ 23130 h 6189539"/>
              <a:gd name="connsiteX54" fmla="*/ 3202385 w 8726533"/>
              <a:gd name="connsiteY54" fmla="*/ 15446 h 6189539"/>
              <a:gd name="connsiteX55" fmla="*/ 2556926 w 8726533"/>
              <a:gd name="connsiteY55" fmla="*/ 23130 h 6189539"/>
              <a:gd name="connsiteX56" fmla="*/ 2226513 w 8726533"/>
              <a:gd name="connsiteY56" fmla="*/ 7761 h 6189539"/>
              <a:gd name="connsiteX57" fmla="*/ 1581054 w 8726533"/>
              <a:gd name="connsiteY57" fmla="*/ 15446 h 6189539"/>
              <a:gd name="connsiteX58" fmla="*/ 689706 w 8726533"/>
              <a:gd name="connsiteY58" fmla="*/ 23130 h 6189539"/>
              <a:gd name="connsiteX59" fmla="*/ 23721 w 8726533"/>
              <a:gd name="connsiteY59" fmla="*/ 28235 h 6189539"/>
              <a:gd name="connsiteX0" fmla="*/ 23721 w 8726533"/>
              <a:gd name="connsiteY0" fmla="*/ 20474 h 6181778"/>
              <a:gd name="connsiteX1" fmla="*/ 26299 w 8726533"/>
              <a:gd name="connsiteY1" fmla="*/ 315664 h 6181778"/>
              <a:gd name="connsiteX2" fmla="*/ 37181 w 8726533"/>
              <a:gd name="connsiteY2" fmla="*/ 578210 h 6181778"/>
              <a:gd name="connsiteX3" fmla="*/ 40378 w 8726533"/>
              <a:gd name="connsiteY3" fmla="*/ 786298 h 6181778"/>
              <a:gd name="connsiteX4" fmla="*/ 26918 w 8726533"/>
              <a:gd name="connsiteY4" fmla="*/ 986029 h 6181778"/>
              <a:gd name="connsiteX5" fmla="*/ 15419 w 8726533"/>
              <a:gd name="connsiteY5" fmla="*/ 1466255 h 6181778"/>
              <a:gd name="connsiteX6" fmla="*/ 12222 w 8726533"/>
              <a:gd name="connsiteY6" fmla="*/ 1942718 h 6181778"/>
              <a:gd name="connsiteX7" fmla="*/ 8352 w 8726533"/>
              <a:gd name="connsiteY7" fmla="*/ 2163030 h 6181778"/>
              <a:gd name="connsiteX8" fmla="*/ 17326 w 8726533"/>
              <a:gd name="connsiteY8" fmla="*/ 2508139 h 6181778"/>
              <a:gd name="connsiteX9" fmla="*/ 25010 w 8726533"/>
              <a:gd name="connsiteY9" fmla="*/ 3001207 h 6181778"/>
              <a:gd name="connsiteX10" fmla="*/ 12222 w 8726533"/>
              <a:gd name="connsiteY10" fmla="*/ 3469880 h 6181778"/>
              <a:gd name="connsiteX11" fmla="*/ 5827 w 8726533"/>
              <a:gd name="connsiteY11" fmla="*/ 3788229 h 6181778"/>
              <a:gd name="connsiteX12" fmla="*/ 5155 w 8726533"/>
              <a:gd name="connsiteY12" fmla="*/ 4011684 h 6181778"/>
              <a:gd name="connsiteX13" fmla="*/ 50 w 8726533"/>
              <a:gd name="connsiteY13" fmla="*/ 4227401 h 6181778"/>
              <a:gd name="connsiteX14" fmla="*/ 4537 w 8726533"/>
              <a:gd name="connsiteY14" fmla="*/ 4412436 h 6181778"/>
              <a:gd name="connsiteX15" fmla="*/ 14129 w 8726533"/>
              <a:gd name="connsiteY15" fmla="*/ 4609695 h 6181778"/>
              <a:gd name="connsiteX16" fmla="*/ 14747 w 8726533"/>
              <a:gd name="connsiteY16" fmla="*/ 4789679 h 6181778"/>
              <a:gd name="connsiteX17" fmla="*/ 9025 w 8726533"/>
              <a:gd name="connsiteY17" fmla="*/ 5037986 h 6181778"/>
              <a:gd name="connsiteX18" fmla="*/ 17326 w 8726533"/>
              <a:gd name="connsiteY18" fmla="*/ 5424256 h 6181778"/>
              <a:gd name="connsiteX19" fmla="*/ 20524 w 8726533"/>
              <a:gd name="connsiteY19" fmla="*/ 5812326 h 6181778"/>
              <a:gd name="connsiteX20" fmla="*/ 9024 w 8726533"/>
              <a:gd name="connsiteY20" fmla="*/ 6040269 h 6181778"/>
              <a:gd name="connsiteX21" fmla="*/ 12222 w 8726533"/>
              <a:gd name="connsiteY21" fmla="*/ 6174094 h 6181778"/>
              <a:gd name="connsiteX22" fmla="*/ 950963 w 8726533"/>
              <a:gd name="connsiteY22" fmla="*/ 6154911 h 6181778"/>
              <a:gd name="connsiteX23" fmla="*/ 1695696 w 8726533"/>
              <a:gd name="connsiteY23" fmla="*/ 6161923 h 6181778"/>
              <a:gd name="connsiteX24" fmla="*/ 1933902 w 8726533"/>
              <a:gd name="connsiteY24" fmla="*/ 6166410 h 6181778"/>
              <a:gd name="connsiteX25" fmla="*/ 2212326 w 8726533"/>
              <a:gd name="connsiteY25" fmla="*/ 6170897 h 6181778"/>
              <a:gd name="connsiteX26" fmla="*/ 2481940 w 8726533"/>
              <a:gd name="connsiteY26" fmla="*/ 6172186 h 6181778"/>
              <a:gd name="connsiteX27" fmla="*/ 3079440 w 8726533"/>
              <a:gd name="connsiteY27" fmla="*/ 6162595 h 6181778"/>
              <a:gd name="connsiteX28" fmla="*/ 3794056 w 8726533"/>
              <a:gd name="connsiteY28" fmla="*/ 6170279 h 6181778"/>
              <a:gd name="connsiteX29" fmla="*/ 4616247 w 8726533"/>
              <a:gd name="connsiteY29" fmla="*/ 6170279 h 6181778"/>
              <a:gd name="connsiteX30" fmla="*/ 5108025 w 8726533"/>
              <a:gd name="connsiteY30" fmla="*/ 6154911 h 6181778"/>
              <a:gd name="connsiteX31" fmla="*/ 5787766 w 8726533"/>
              <a:gd name="connsiteY31" fmla="*/ 6181778 h 6181778"/>
              <a:gd name="connsiteX32" fmla="*/ 6053161 w 8726533"/>
              <a:gd name="connsiteY32" fmla="*/ 6162595 h 6181778"/>
              <a:gd name="connsiteX33" fmla="*/ 6698620 w 8726533"/>
              <a:gd name="connsiteY33" fmla="*/ 6170279 h 6181778"/>
              <a:gd name="connsiteX34" fmla="*/ 7482392 w 8726533"/>
              <a:gd name="connsiteY34" fmla="*/ 6162595 h 6181778"/>
              <a:gd name="connsiteX35" fmla="*/ 7856330 w 8726533"/>
              <a:gd name="connsiteY35" fmla="*/ 6158727 h 6181778"/>
              <a:gd name="connsiteX36" fmla="*/ 8341042 w 8726533"/>
              <a:gd name="connsiteY36" fmla="*/ 6167700 h 6181778"/>
              <a:gd name="connsiteX37" fmla="*/ 8688785 w 8726533"/>
              <a:gd name="connsiteY37" fmla="*/ 6162595 h 6181778"/>
              <a:gd name="connsiteX38" fmla="*/ 8720139 w 8726533"/>
              <a:gd name="connsiteY38" fmla="*/ 3940620 h 6181778"/>
              <a:gd name="connsiteX39" fmla="*/ 8726533 w 8726533"/>
              <a:gd name="connsiteY39" fmla="*/ 2268079 h 6181778"/>
              <a:gd name="connsiteX40" fmla="*/ 8719521 w 8726533"/>
              <a:gd name="connsiteY40" fmla="*/ 1613648 h 6181778"/>
              <a:gd name="connsiteX41" fmla="*/ 8715652 w 8726533"/>
              <a:gd name="connsiteY41" fmla="*/ 1180145 h 6181778"/>
              <a:gd name="connsiteX42" fmla="*/ 8711837 w 8726533"/>
              <a:gd name="connsiteY42" fmla="*/ 699248 h 6181778"/>
              <a:gd name="connsiteX43" fmla="*/ 8716942 w 8726533"/>
              <a:gd name="connsiteY43" fmla="*/ 18567 h 6181778"/>
              <a:gd name="connsiteX44" fmla="*/ 8343058 w 8726533"/>
              <a:gd name="connsiteY44" fmla="*/ 11500 h 6181778"/>
              <a:gd name="connsiteX45" fmla="*/ 7669388 w 8726533"/>
              <a:gd name="connsiteY45" fmla="*/ 12789 h 6181778"/>
              <a:gd name="connsiteX46" fmla="*/ 7094375 w 8726533"/>
              <a:gd name="connsiteY46" fmla="*/ 15986 h 6181778"/>
              <a:gd name="connsiteX47" fmla="*/ 6315037 w 8726533"/>
              <a:gd name="connsiteY47" fmla="*/ 3815 h 6181778"/>
              <a:gd name="connsiteX48" fmla="*/ 6045477 w 8726533"/>
              <a:gd name="connsiteY48" fmla="*/ 15369 h 6181778"/>
              <a:gd name="connsiteX49" fmla="*/ 5440346 w 8726533"/>
              <a:gd name="connsiteY49" fmla="*/ 20474 h 6181778"/>
              <a:gd name="connsiteX50" fmla="*/ 4900556 w 8726533"/>
              <a:gd name="connsiteY50" fmla="*/ 7685 h 6181778"/>
              <a:gd name="connsiteX51" fmla="*/ 4479225 w 8726533"/>
              <a:gd name="connsiteY51" fmla="*/ 43472 h 6181778"/>
              <a:gd name="connsiteX52" fmla="*/ 3864501 w 8726533"/>
              <a:gd name="connsiteY52" fmla="*/ 9591 h 6181778"/>
              <a:gd name="connsiteX53" fmla="*/ 3555851 w 8726533"/>
              <a:gd name="connsiteY53" fmla="*/ 15369 h 6181778"/>
              <a:gd name="connsiteX54" fmla="*/ 3202385 w 8726533"/>
              <a:gd name="connsiteY54" fmla="*/ 7685 h 6181778"/>
              <a:gd name="connsiteX55" fmla="*/ 2556926 w 8726533"/>
              <a:gd name="connsiteY55" fmla="*/ 15369 h 6181778"/>
              <a:gd name="connsiteX56" fmla="*/ 2226513 w 8726533"/>
              <a:gd name="connsiteY56" fmla="*/ 0 h 6181778"/>
              <a:gd name="connsiteX57" fmla="*/ 1581054 w 8726533"/>
              <a:gd name="connsiteY57" fmla="*/ 7685 h 6181778"/>
              <a:gd name="connsiteX58" fmla="*/ 689706 w 8726533"/>
              <a:gd name="connsiteY58" fmla="*/ 15369 h 6181778"/>
              <a:gd name="connsiteX59" fmla="*/ 23721 w 8726533"/>
              <a:gd name="connsiteY59" fmla="*/ 20474 h 6181778"/>
              <a:gd name="connsiteX0" fmla="*/ 23721 w 8726533"/>
              <a:gd name="connsiteY0" fmla="*/ 20474 h 6181778"/>
              <a:gd name="connsiteX1" fmla="*/ 26299 w 8726533"/>
              <a:gd name="connsiteY1" fmla="*/ 315664 h 6181778"/>
              <a:gd name="connsiteX2" fmla="*/ 37181 w 8726533"/>
              <a:gd name="connsiteY2" fmla="*/ 578210 h 6181778"/>
              <a:gd name="connsiteX3" fmla="*/ 40378 w 8726533"/>
              <a:gd name="connsiteY3" fmla="*/ 786298 h 6181778"/>
              <a:gd name="connsiteX4" fmla="*/ 26918 w 8726533"/>
              <a:gd name="connsiteY4" fmla="*/ 986029 h 6181778"/>
              <a:gd name="connsiteX5" fmla="*/ 15419 w 8726533"/>
              <a:gd name="connsiteY5" fmla="*/ 1466255 h 6181778"/>
              <a:gd name="connsiteX6" fmla="*/ 12222 w 8726533"/>
              <a:gd name="connsiteY6" fmla="*/ 1942718 h 6181778"/>
              <a:gd name="connsiteX7" fmla="*/ 8352 w 8726533"/>
              <a:gd name="connsiteY7" fmla="*/ 2163030 h 6181778"/>
              <a:gd name="connsiteX8" fmla="*/ 17326 w 8726533"/>
              <a:gd name="connsiteY8" fmla="*/ 2508139 h 6181778"/>
              <a:gd name="connsiteX9" fmla="*/ 25010 w 8726533"/>
              <a:gd name="connsiteY9" fmla="*/ 3001207 h 6181778"/>
              <a:gd name="connsiteX10" fmla="*/ 12222 w 8726533"/>
              <a:gd name="connsiteY10" fmla="*/ 3469880 h 6181778"/>
              <a:gd name="connsiteX11" fmla="*/ 5827 w 8726533"/>
              <a:gd name="connsiteY11" fmla="*/ 3788229 h 6181778"/>
              <a:gd name="connsiteX12" fmla="*/ 5155 w 8726533"/>
              <a:gd name="connsiteY12" fmla="*/ 4011684 h 6181778"/>
              <a:gd name="connsiteX13" fmla="*/ 50 w 8726533"/>
              <a:gd name="connsiteY13" fmla="*/ 4227401 h 6181778"/>
              <a:gd name="connsiteX14" fmla="*/ 4537 w 8726533"/>
              <a:gd name="connsiteY14" fmla="*/ 4412436 h 6181778"/>
              <a:gd name="connsiteX15" fmla="*/ 14129 w 8726533"/>
              <a:gd name="connsiteY15" fmla="*/ 4609695 h 6181778"/>
              <a:gd name="connsiteX16" fmla="*/ 14747 w 8726533"/>
              <a:gd name="connsiteY16" fmla="*/ 4789679 h 6181778"/>
              <a:gd name="connsiteX17" fmla="*/ 9025 w 8726533"/>
              <a:gd name="connsiteY17" fmla="*/ 5037986 h 6181778"/>
              <a:gd name="connsiteX18" fmla="*/ 17326 w 8726533"/>
              <a:gd name="connsiteY18" fmla="*/ 5424256 h 6181778"/>
              <a:gd name="connsiteX19" fmla="*/ 20524 w 8726533"/>
              <a:gd name="connsiteY19" fmla="*/ 5812326 h 6181778"/>
              <a:gd name="connsiteX20" fmla="*/ 9024 w 8726533"/>
              <a:gd name="connsiteY20" fmla="*/ 6040269 h 6181778"/>
              <a:gd name="connsiteX21" fmla="*/ 12222 w 8726533"/>
              <a:gd name="connsiteY21" fmla="*/ 6174094 h 6181778"/>
              <a:gd name="connsiteX22" fmla="*/ 950963 w 8726533"/>
              <a:gd name="connsiteY22" fmla="*/ 6154911 h 6181778"/>
              <a:gd name="connsiteX23" fmla="*/ 1695696 w 8726533"/>
              <a:gd name="connsiteY23" fmla="*/ 6161923 h 6181778"/>
              <a:gd name="connsiteX24" fmla="*/ 1933902 w 8726533"/>
              <a:gd name="connsiteY24" fmla="*/ 6166410 h 6181778"/>
              <a:gd name="connsiteX25" fmla="*/ 2212326 w 8726533"/>
              <a:gd name="connsiteY25" fmla="*/ 6170897 h 6181778"/>
              <a:gd name="connsiteX26" fmla="*/ 2481940 w 8726533"/>
              <a:gd name="connsiteY26" fmla="*/ 6172186 h 6181778"/>
              <a:gd name="connsiteX27" fmla="*/ 3079440 w 8726533"/>
              <a:gd name="connsiteY27" fmla="*/ 6162595 h 6181778"/>
              <a:gd name="connsiteX28" fmla="*/ 3794056 w 8726533"/>
              <a:gd name="connsiteY28" fmla="*/ 6170279 h 6181778"/>
              <a:gd name="connsiteX29" fmla="*/ 4616247 w 8726533"/>
              <a:gd name="connsiteY29" fmla="*/ 6170279 h 6181778"/>
              <a:gd name="connsiteX30" fmla="*/ 5108025 w 8726533"/>
              <a:gd name="connsiteY30" fmla="*/ 6154911 h 6181778"/>
              <a:gd name="connsiteX31" fmla="*/ 5787766 w 8726533"/>
              <a:gd name="connsiteY31" fmla="*/ 6181778 h 6181778"/>
              <a:gd name="connsiteX32" fmla="*/ 6053161 w 8726533"/>
              <a:gd name="connsiteY32" fmla="*/ 6162595 h 6181778"/>
              <a:gd name="connsiteX33" fmla="*/ 6698620 w 8726533"/>
              <a:gd name="connsiteY33" fmla="*/ 6170279 h 6181778"/>
              <a:gd name="connsiteX34" fmla="*/ 7482392 w 8726533"/>
              <a:gd name="connsiteY34" fmla="*/ 6162595 h 6181778"/>
              <a:gd name="connsiteX35" fmla="*/ 7856330 w 8726533"/>
              <a:gd name="connsiteY35" fmla="*/ 6158727 h 6181778"/>
              <a:gd name="connsiteX36" fmla="*/ 8341042 w 8726533"/>
              <a:gd name="connsiteY36" fmla="*/ 6167700 h 6181778"/>
              <a:gd name="connsiteX37" fmla="*/ 8688785 w 8726533"/>
              <a:gd name="connsiteY37" fmla="*/ 6162595 h 6181778"/>
              <a:gd name="connsiteX38" fmla="*/ 8720139 w 8726533"/>
              <a:gd name="connsiteY38" fmla="*/ 3940620 h 6181778"/>
              <a:gd name="connsiteX39" fmla="*/ 8726533 w 8726533"/>
              <a:gd name="connsiteY39" fmla="*/ 2268079 h 6181778"/>
              <a:gd name="connsiteX40" fmla="*/ 8719521 w 8726533"/>
              <a:gd name="connsiteY40" fmla="*/ 1613648 h 6181778"/>
              <a:gd name="connsiteX41" fmla="*/ 8715652 w 8726533"/>
              <a:gd name="connsiteY41" fmla="*/ 1180145 h 6181778"/>
              <a:gd name="connsiteX42" fmla="*/ 8711837 w 8726533"/>
              <a:gd name="connsiteY42" fmla="*/ 699248 h 6181778"/>
              <a:gd name="connsiteX43" fmla="*/ 8716942 w 8726533"/>
              <a:gd name="connsiteY43" fmla="*/ 18567 h 6181778"/>
              <a:gd name="connsiteX44" fmla="*/ 8343058 w 8726533"/>
              <a:gd name="connsiteY44" fmla="*/ 11500 h 6181778"/>
              <a:gd name="connsiteX45" fmla="*/ 7669388 w 8726533"/>
              <a:gd name="connsiteY45" fmla="*/ 12789 h 6181778"/>
              <a:gd name="connsiteX46" fmla="*/ 7094375 w 8726533"/>
              <a:gd name="connsiteY46" fmla="*/ 15986 h 6181778"/>
              <a:gd name="connsiteX47" fmla="*/ 6315037 w 8726533"/>
              <a:gd name="connsiteY47" fmla="*/ 3815 h 6181778"/>
              <a:gd name="connsiteX48" fmla="*/ 6045477 w 8726533"/>
              <a:gd name="connsiteY48" fmla="*/ 15369 h 6181778"/>
              <a:gd name="connsiteX49" fmla="*/ 5440346 w 8726533"/>
              <a:gd name="connsiteY49" fmla="*/ 20474 h 6181778"/>
              <a:gd name="connsiteX50" fmla="*/ 4900556 w 8726533"/>
              <a:gd name="connsiteY50" fmla="*/ 7685 h 6181778"/>
              <a:gd name="connsiteX51" fmla="*/ 4479225 w 8726533"/>
              <a:gd name="connsiteY51" fmla="*/ 11500 h 6181778"/>
              <a:gd name="connsiteX52" fmla="*/ 3864501 w 8726533"/>
              <a:gd name="connsiteY52" fmla="*/ 9591 h 6181778"/>
              <a:gd name="connsiteX53" fmla="*/ 3555851 w 8726533"/>
              <a:gd name="connsiteY53" fmla="*/ 15369 h 6181778"/>
              <a:gd name="connsiteX54" fmla="*/ 3202385 w 8726533"/>
              <a:gd name="connsiteY54" fmla="*/ 7685 h 6181778"/>
              <a:gd name="connsiteX55" fmla="*/ 2556926 w 8726533"/>
              <a:gd name="connsiteY55" fmla="*/ 15369 h 6181778"/>
              <a:gd name="connsiteX56" fmla="*/ 2226513 w 8726533"/>
              <a:gd name="connsiteY56" fmla="*/ 0 h 6181778"/>
              <a:gd name="connsiteX57" fmla="*/ 1581054 w 8726533"/>
              <a:gd name="connsiteY57" fmla="*/ 7685 h 6181778"/>
              <a:gd name="connsiteX58" fmla="*/ 689706 w 8726533"/>
              <a:gd name="connsiteY58" fmla="*/ 15369 h 6181778"/>
              <a:gd name="connsiteX59" fmla="*/ 23721 w 8726533"/>
              <a:gd name="connsiteY59" fmla="*/ 20474 h 6181778"/>
              <a:gd name="connsiteX0" fmla="*/ 23721 w 8726533"/>
              <a:gd name="connsiteY0" fmla="*/ 20474 h 6181778"/>
              <a:gd name="connsiteX1" fmla="*/ 26299 w 8726533"/>
              <a:gd name="connsiteY1" fmla="*/ 315664 h 6181778"/>
              <a:gd name="connsiteX2" fmla="*/ 37181 w 8726533"/>
              <a:gd name="connsiteY2" fmla="*/ 578210 h 6181778"/>
              <a:gd name="connsiteX3" fmla="*/ 40378 w 8726533"/>
              <a:gd name="connsiteY3" fmla="*/ 786298 h 6181778"/>
              <a:gd name="connsiteX4" fmla="*/ 26918 w 8726533"/>
              <a:gd name="connsiteY4" fmla="*/ 986029 h 6181778"/>
              <a:gd name="connsiteX5" fmla="*/ 15419 w 8726533"/>
              <a:gd name="connsiteY5" fmla="*/ 1466255 h 6181778"/>
              <a:gd name="connsiteX6" fmla="*/ 12222 w 8726533"/>
              <a:gd name="connsiteY6" fmla="*/ 1942718 h 6181778"/>
              <a:gd name="connsiteX7" fmla="*/ 8352 w 8726533"/>
              <a:gd name="connsiteY7" fmla="*/ 2163030 h 6181778"/>
              <a:gd name="connsiteX8" fmla="*/ 17326 w 8726533"/>
              <a:gd name="connsiteY8" fmla="*/ 2508139 h 6181778"/>
              <a:gd name="connsiteX9" fmla="*/ 25010 w 8726533"/>
              <a:gd name="connsiteY9" fmla="*/ 3001207 h 6181778"/>
              <a:gd name="connsiteX10" fmla="*/ 12222 w 8726533"/>
              <a:gd name="connsiteY10" fmla="*/ 3469880 h 6181778"/>
              <a:gd name="connsiteX11" fmla="*/ 5827 w 8726533"/>
              <a:gd name="connsiteY11" fmla="*/ 3788229 h 6181778"/>
              <a:gd name="connsiteX12" fmla="*/ 5155 w 8726533"/>
              <a:gd name="connsiteY12" fmla="*/ 4011684 h 6181778"/>
              <a:gd name="connsiteX13" fmla="*/ 50 w 8726533"/>
              <a:gd name="connsiteY13" fmla="*/ 4227401 h 6181778"/>
              <a:gd name="connsiteX14" fmla="*/ 4537 w 8726533"/>
              <a:gd name="connsiteY14" fmla="*/ 4412436 h 6181778"/>
              <a:gd name="connsiteX15" fmla="*/ 14129 w 8726533"/>
              <a:gd name="connsiteY15" fmla="*/ 4609695 h 6181778"/>
              <a:gd name="connsiteX16" fmla="*/ 14747 w 8726533"/>
              <a:gd name="connsiteY16" fmla="*/ 4789679 h 6181778"/>
              <a:gd name="connsiteX17" fmla="*/ 9025 w 8726533"/>
              <a:gd name="connsiteY17" fmla="*/ 5037986 h 6181778"/>
              <a:gd name="connsiteX18" fmla="*/ 17326 w 8726533"/>
              <a:gd name="connsiteY18" fmla="*/ 5424256 h 6181778"/>
              <a:gd name="connsiteX19" fmla="*/ 20524 w 8726533"/>
              <a:gd name="connsiteY19" fmla="*/ 5812326 h 6181778"/>
              <a:gd name="connsiteX20" fmla="*/ 9024 w 8726533"/>
              <a:gd name="connsiteY20" fmla="*/ 6040269 h 6181778"/>
              <a:gd name="connsiteX21" fmla="*/ 12222 w 8726533"/>
              <a:gd name="connsiteY21" fmla="*/ 6174094 h 6181778"/>
              <a:gd name="connsiteX22" fmla="*/ 950963 w 8726533"/>
              <a:gd name="connsiteY22" fmla="*/ 6154911 h 6181778"/>
              <a:gd name="connsiteX23" fmla="*/ 1695696 w 8726533"/>
              <a:gd name="connsiteY23" fmla="*/ 6161923 h 6181778"/>
              <a:gd name="connsiteX24" fmla="*/ 1933902 w 8726533"/>
              <a:gd name="connsiteY24" fmla="*/ 6166410 h 6181778"/>
              <a:gd name="connsiteX25" fmla="*/ 2212326 w 8726533"/>
              <a:gd name="connsiteY25" fmla="*/ 6170897 h 6181778"/>
              <a:gd name="connsiteX26" fmla="*/ 2481940 w 8726533"/>
              <a:gd name="connsiteY26" fmla="*/ 6172186 h 6181778"/>
              <a:gd name="connsiteX27" fmla="*/ 3079440 w 8726533"/>
              <a:gd name="connsiteY27" fmla="*/ 6162595 h 6181778"/>
              <a:gd name="connsiteX28" fmla="*/ 3794056 w 8726533"/>
              <a:gd name="connsiteY28" fmla="*/ 6170279 h 6181778"/>
              <a:gd name="connsiteX29" fmla="*/ 4616247 w 8726533"/>
              <a:gd name="connsiteY29" fmla="*/ 6170279 h 6181778"/>
              <a:gd name="connsiteX30" fmla="*/ 5108025 w 8726533"/>
              <a:gd name="connsiteY30" fmla="*/ 6154911 h 6181778"/>
              <a:gd name="connsiteX31" fmla="*/ 5787766 w 8726533"/>
              <a:gd name="connsiteY31" fmla="*/ 6181778 h 6181778"/>
              <a:gd name="connsiteX32" fmla="*/ 6053161 w 8726533"/>
              <a:gd name="connsiteY32" fmla="*/ 6162595 h 6181778"/>
              <a:gd name="connsiteX33" fmla="*/ 6698620 w 8726533"/>
              <a:gd name="connsiteY33" fmla="*/ 6170279 h 6181778"/>
              <a:gd name="connsiteX34" fmla="*/ 7482392 w 8726533"/>
              <a:gd name="connsiteY34" fmla="*/ 6162595 h 6181778"/>
              <a:gd name="connsiteX35" fmla="*/ 7856330 w 8726533"/>
              <a:gd name="connsiteY35" fmla="*/ 6158727 h 6181778"/>
              <a:gd name="connsiteX36" fmla="*/ 8341042 w 8726533"/>
              <a:gd name="connsiteY36" fmla="*/ 6167700 h 6181778"/>
              <a:gd name="connsiteX37" fmla="*/ 8688785 w 8726533"/>
              <a:gd name="connsiteY37" fmla="*/ 6162595 h 6181778"/>
              <a:gd name="connsiteX38" fmla="*/ 8720139 w 8726533"/>
              <a:gd name="connsiteY38" fmla="*/ 3940620 h 6181778"/>
              <a:gd name="connsiteX39" fmla="*/ 8726533 w 8726533"/>
              <a:gd name="connsiteY39" fmla="*/ 2268079 h 6181778"/>
              <a:gd name="connsiteX40" fmla="*/ 8719521 w 8726533"/>
              <a:gd name="connsiteY40" fmla="*/ 1613648 h 6181778"/>
              <a:gd name="connsiteX41" fmla="*/ 8715652 w 8726533"/>
              <a:gd name="connsiteY41" fmla="*/ 1180145 h 6181778"/>
              <a:gd name="connsiteX42" fmla="*/ 8711837 w 8726533"/>
              <a:gd name="connsiteY42" fmla="*/ 699248 h 6181778"/>
              <a:gd name="connsiteX43" fmla="*/ 8716942 w 8726533"/>
              <a:gd name="connsiteY43" fmla="*/ 18567 h 6181778"/>
              <a:gd name="connsiteX44" fmla="*/ 8343058 w 8726533"/>
              <a:gd name="connsiteY44" fmla="*/ 11500 h 6181778"/>
              <a:gd name="connsiteX45" fmla="*/ 7669388 w 8726533"/>
              <a:gd name="connsiteY45" fmla="*/ 12789 h 6181778"/>
              <a:gd name="connsiteX46" fmla="*/ 7094375 w 8726533"/>
              <a:gd name="connsiteY46" fmla="*/ 15986 h 6181778"/>
              <a:gd name="connsiteX47" fmla="*/ 6315037 w 8726533"/>
              <a:gd name="connsiteY47" fmla="*/ 3815 h 6181778"/>
              <a:gd name="connsiteX48" fmla="*/ 6045477 w 8726533"/>
              <a:gd name="connsiteY48" fmla="*/ 15369 h 6181778"/>
              <a:gd name="connsiteX49" fmla="*/ 5440346 w 8726533"/>
              <a:gd name="connsiteY49" fmla="*/ 20474 h 6181778"/>
              <a:gd name="connsiteX50" fmla="*/ 4900556 w 8726533"/>
              <a:gd name="connsiteY50" fmla="*/ 7685 h 6181778"/>
              <a:gd name="connsiteX51" fmla="*/ 4479225 w 8726533"/>
              <a:gd name="connsiteY51" fmla="*/ 11500 h 6181778"/>
              <a:gd name="connsiteX52" fmla="*/ 3864501 w 8726533"/>
              <a:gd name="connsiteY52" fmla="*/ 9591 h 6181778"/>
              <a:gd name="connsiteX53" fmla="*/ 3555851 w 8726533"/>
              <a:gd name="connsiteY53" fmla="*/ 15369 h 6181778"/>
              <a:gd name="connsiteX54" fmla="*/ 3195991 w 8726533"/>
              <a:gd name="connsiteY54" fmla="*/ 84418 h 6181778"/>
              <a:gd name="connsiteX55" fmla="*/ 2556926 w 8726533"/>
              <a:gd name="connsiteY55" fmla="*/ 15369 h 6181778"/>
              <a:gd name="connsiteX56" fmla="*/ 2226513 w 8726533"/>
              <a:gd name="connsiteY56" fmla="*/ 0 h 6181778"/>
              <a:gd name="connsiteX57" fmla="*/ 1581054 w 8726533"/>
              <a:gd name="connsiteY57" fmla="*/ 7685 h 6181778"/>
              <a:gd name="connsiteX58" fmla="*/ 689706 w 8726533"/>
              <a:gd name="connsiteY58" fmla="*/ 15369 h 6181778"/>
              <a:gd name="connsiteX59" fmla="*/ 23721 w 8726533"/>
              <a:gd name="connsiteY59" fmla="*/ 20474 h 6181778"/>
              <a:gd name="connsiteX0" fmla="*/ 23721 w 8726533"/>
              <a:gd name="connsiteY0" fmla="*/ 20474 h 6181778"/>
              <a:gd name="connsiteX1" fmla="*/ 26299 w 8726533"/>
              <a:gd name="connsiteY1" fmla="*/ 315664 h 6181778"/>
              <a:gd name="connsiteX2" fmla="*/ 37181 w 8726533"/>
              <a:gd name="connsiteY2" fmla="*/ 578210 h 6181778"/>
              <a:gd name="connsiteX3" fmla="*/ 40378 w 8726533"/>
              <a:gd name="connsiteY3" fmla="*/ 786298 h 6181778"/>
              <a:gd name="connsiteX4" fmla="*/ 26918 w 8726533"/>
              <a:gd name="connsiteY4" fmla="*/ 986029 h 6181778"/>
              <a:gd name="connsiteX5" fmla="*/ 15419 w 8726533"/>
              <a:gd name="connsiteY5" fmla="*/ 1466255 h 6181778"/>
              <a:gd name="connsiteX6" fmla="*/ 12222 w 8726533"/>
              <a:gd name="connsiteY6" fmla="*/ 1942718 h 6181778"/>
              <a:gd name="connsiteX7" fmla="*/ 8352 w 8726533"/>
              <a:gd name="connsiteY7" fmla="*/ 2163030 h 6181778"/>
              <a:gd name="connsiteX8" fmla="*/ 17326 w 8726533"/>
              <a:gd name="connsiteY8" fmla="*/ 2508139 h 6181778"/>
              <a:gd name="connsiteX9" fmla="*/ 25010 w 8726533"/>
              <a:gd name="connsiteY9" fmla="*/ 3001207 h 6181778"/>
              <a:gd name="connsiteX10" fmla="*/ 12222 w 8726533"/>
              <a:gd name="connsiteY10" fmla="*/ 3469880 h 6181778"/>
              <a:gd name="connsiteX11" fmla="*/ 5827 w 8726533"/>
              <a:gd name="connsiteY11" fmla="*/ 3788229 h 6181778"/>
              <a:gd name="connsiteX12" fmla="*/ 5155 w 8726533"/>
              <a:gd name="connsiteY12" fmla="*/ 4011684 h 6181778"/>
              <a:gd name="connsiteX13" fmla="*/ 50 w 8726533"/>
              <a:gd name="connsiteY13" fmla="*/ 4227401 h 6181778"/>
              <a:gd name="connsiteX14" fmla="*/ 4537 w 8726533"/>
              <a:gd name="connsiteY14" fmla="*/ 4412436 h 6181778"/>
              <a:gd name="connsiteX15" fmla="*/ 14129 w 8726533"/>
              <a:gd name="connsiteY15" fmla="*/ 4609695 h 6181778"/>
              <a:gd name="connsiteX16" fmla="*/ 14747 w 8726533"/>
              <a:gd name="connsiteY16" fmla="*/ 4789679 h 6181778"/>
              <a:gd name="connsiteX17" fmla="*/ 9025 w 8726533"/>
              <a:gd name="connsiteY17" fmla="*/ 5037986 h 6181778"/>
              <a:gd name="connsiteX18" fmla="*/ 17326 w 8726533"/>
              <a:gd name="connsiteY18" fmla="*/ 5424256 h 6181778"/>
              <a:gd name="connsiteX19" fmla="*/ 20524 w 8726533"/>
              <a:gd name="connsiteY19" fmla="*/ 5812326 h 6181778"/>
              <a:gd name="connsiteX20" fmla="*/ 9024 w 8726533"/>
              <a:gd name="connsiteY20" fmla="*/ 6040269 h 6181778"/>
              <a:gd name="connsiteX21" fmla="*/ 12222 w 8726533"/>
              <a:gd name="connsiteY21" fmla="*/ 6174094 h 6181778"/>
              <a:gd name="connsiteX22" fmla="*/ 950963 w 8726533"/>
              <a:gd name="connsiteY22" fmla="*/ 6154911 h 6181778"/>
              <a:gd name="connsiteX23" fmla="*/ 1695696 w 8726533"/>
              <a:gd name="connsiteY23" fmla="*/ 6161923 h 6181778"/>
              <a:gd name="connsiteX24" fmla="*/ 1933902 w 8726533"/>
              <a:gd name="connsiteY24" fmla="*/ 6166410 h 6181778"/>
              <a:gd name="connsiteX25" fmla="*/ 2212326 w 8726533"/>
              <a:gd name="connsiteY25" fmla="*/ 6170897 h 6181778"/>
              <a:gd name="connsiteX26" fmla="*/ 2481940 w 8726533"/>
              <a:gd name="connsiteY26" fmla="*/ 6172186 h 6181778"/>
              <a:gd name="connsiteX27" fmla="*/ 3079440 w 8726533"/>
              <a:gd name="connsiteY27" fmla="*/ 6162595 h 6181778"/>
              <a:gd name="connsiteX28" fmla="*/ 3794056 w 8726533"/>
              <a:gd name="connsiteY28" fmla="*/ 6170279 h 6181778"/>
              <a:gd name="connsiteX29" fmla="*/ 4616247 w 8726533"/>
              <a:gd name="connsiteY29" fmla="*/ 6170279 h 6181778"/>
              <a:gd name="connsiteX30" fmla="*/ 5108025 w 8726533"/>
              <a:gd name="connsiteY30" fmla="*/ 6154911 h 6181778"/>
              <a:gd name="connsiteX31" fmla="*/ 5787766 w 8726533"/>
              <a:gd name="connsiteY31" fmla="*/ 6181778 h 6181778"/>
              <a:gd name="connsiteX32" fmla="*/ 6053161 w 8726533"/>
              <a:gd name="connsiteY32" fmla="*/ 6162595 h 6181778"/>
              <a:gd name="connsiteX33" fmla="*/ 6698620 w 8726533"/>
              <a:gd name="connsiteY33" fmla="*/ 6170279 h 6181778"/>
              <a:gd name="connsiteX34" fmla="*/ 7482392 w 8726533"/>
              <a:gd name="connsiteY34" fmla="*/ 6162595 h 6181778"/>
              <a:gd name="connsiteX35" fmla="*/ 7856330 w 8726533"/>
              <a:gd name="connsiteY35" fmla="*/ 6158727 h 6181778"/>
              <a:gd name="connsiteX36" fmla="*/ 8341042 w 8726533"/>
              <a:gd name="connsiteY36" fmla="*/ 6167700 h 6181778"/>
              <a:gd name="connsiteX37" fmla="*/ 8688785 w 8726533"/>
              <a:gd name="connsiteY37" fmla="*/ 6162595 h 6181778"/>
              <a:gd name="connsiteX38" fmla="*/ 8720139 w 8726533"/>
              <a:gd name="connsiteY38" fmla="*/ 3940620 h 6181778"/>
              <a:gd name="connsiteX39" fmla="*/ 8726533 w 8726533"/>
              <a:gd name="connsiteY39" fmla="*/ 2268079 h 6181778"/>
              <a:gd name="connsiteX40" fmla="*/ 8719521 w 8726533"/>
              <a:gd name="connsiteY40" fmla="*/ 1613648 h 6181778"/>
              <a:gd name="connsiteX41" fmla="*/ 8715652 w 8726533"/>
              <a:gd name="connsiteY41" fmla="*/ 1180145 h 6181778"/>
              <a:gd name="connsiteX42" fmla="*/ 8711837 w 8726533"/>
              <a:gd name="connsiteY42" fmla="*/ 699248 h 6181778"/>
              <a:gd name="connsiteX43" fmla="*/ 8716942 w 8726533"/>
              <a:gd name="connsiteY43" fmla="*/ 18567 h 6181778"/>
              <a:gd name="connsiteX44" fmla="*/ 8343058 w 8726533"/>
              <a:gd name="connsiteY44" fmla="*/ 11500 h 6181778"/>
              <a:gd name="connsiteX45" fmla="*/ 7669388 w 8726533"/>
              <a:gd name="connsiteY45" fmla="*/ 12789 h 6181778"/>
              <a:gd name="connsiteX46" fmla="*/ 7094375 w 8726533"/>
              <a:gd name="connsiteY46" fmla="*/ 15986 h 6181778"/>
              <a:gd name="connsiteX47" fmla="*/ 6315037 w 8726533"/>
              <a:gd name="connsiteY47" fmla="*/ 3815 h 6181778"/>
              <a:gd name="connsiteX48" fmla="*/ 6045477 w 8726533"/>
              <a:gd name="connsiteY48" fmla="*/ 15369 h 6181778"/>
              <a:gd name="connsiteX49" fmla="*/ 5440346 w 8726533"/>
              <a:gd name="connsiteY49" fmla="*/ 20474 h 6181778"/>
              <a:gd name="connsiteX50" fmla="*/ 4900556 w 8726533"/>
              <a:gd name="connsiteY50" fmla="*/ 7685 h 6181778"/>
              <a:gd name="connsiteX51" fmla="*/ 4479225 w 8726533"/>
              <a:gd name="connsiteY51" fmla="*/ 11500 h 6181778"/>
              <a:gd name="connsiteX52" fmla="*/ 3864501 w 8726533"/>
              <a:gd name="connsiteY52" fmla="*/ 9591 h 6181778"/>
              <a:gd name="connsiteX53" fmla="*/ 3555851 w 8726533"/>
              <a:gd name="connsiteY53" fmla="*/ 15369 h 6181778"/>
              <a:gd name="connsiteX54" fmla="*/ 3186399 w 8726533"/>
              <a:gd name="connsiteY54" fmla="*/ 20474 h 6181778"/>
              <a:gd name="connsiteX55" fmla="*/ 2556926 w 8726533"/>
              <a:gd name="connsiteY55" fmla="*/ 15369 h 6181778"/>
              <a:gd name="connsiteX56" fmla="*/ 2226513 w 8726533"/>
              <a:gd name="connsiteY56" fmla="*/ 0 h 6181778"/>
              <a:gd name="connsiteX57" fmla="*/ 1581054 w 8726533"/>
              <a:gd name="connsiteY57" fmla="*/ 7685 h 6181778"/>
              <a:gd name="connsiteX58" fmla="*/ 689706 w 8726533"/>
              <a:gd name="connsiteY58" fmla="*/ 15369 h 6181778"/>
              <a:gd name="connsiteX59" fmla="*/ 23721 w 8726533"/>
              <a:gd name="connsiteY59" fmla="*/ 20474 h 6181778"/>
              <a:gd name="connsiteX0" fmla="*/ 23721 w 8726533"/>
              <a:gd name="connsiteY0" fmla="*/ 24670 h 6185974"/>
              <a:gd name="connsiteX1" fmla="*/ 26299 w 8726533"/>
              <a:gd name="connsiteY1" fmla="*/ 319860 h 6185974"/>
              <a:gd name="connsiteX2" fmla="*/ 37181 w 8726533"/>
              <a:gd name="connsiteY2" fmla="*/ 582406 h 6185974"/>
              <a:gd name="connsiteX3" fmla="*/ 40378 w 8726533"/>
              <a:gd name="connsiteY3" fmla="*/ 790494 h 6185974"/>
              <a:gd name="connsiteX4" fmla="*/ 26918 w 8726533"/>
              <a:gd name="connsiteY4" fmla="*/ 990225 h 6185974"/>
              <a:gd name="connsiteX5" fmla="*/ 15419 w 8726533"/>
              <a:gd name="connsiteY5" fmla="*/ 1470451 h 6185974"/>
              <a:gd name="connsiteX6" fmla="*/ 12222 w 8726533"/>
              <a:gd name="connsiteY6" fmla="*/ 1946914 h 6185974"/>
              <a:gd name="connsiteX7" fmla="*/ 8352 w 8726533"/>
              <a:gd name="connsiteY7" fmla="*/ 2167226 h 6185974"/>
              <a:gd name="connsiteX8" fmla="*/ 17326 w 8726533"/>
              <a:gd name="connsiteY8" fmla="*/ 2512335 h 6185974"/>
              <a:gd name="connsiteX9" fmla="*/ 25010 w 8726533"/>
              <a:gd name="connsiteY9" fmla="*/ 3005403 h 6185974"/>
              <a:gd name="connsiteX10" fmla="*/ 12222 w 8726533"/>
              <a:gd name="connsiteY10" fmla="*/ 3474076 h 6185974"/>
              <a:gd name="connsiteX11" fmla="*/ 5827 w 8726533"/>
              <a:gd name="connsiteY11" fmla="*/ 3792425 h 6185974"/>
              <a:gd name="connsiteX12" fmla="*/ 5155 w 8726533"/>
              <a:gd name="connsiteY12" fmla="*/ 4015880 h 6185974"/>
              <a:gd name="connsiteX13" fmla="*/ 50 w 8726533"/>
              <a:gd name="connsiteY13" fmla="*/ 4231597 h 6185974"/>
              <a:gd name="connsiteX14" fmla="*/ 4537 w 8726533"/>
              <a:gd name="connsiteY14" fmla="*/ 4416632 h 6185974"/>
              <a:gd name="connsiteX15" fmla="*/ 14129 w 8726533"/>
              <a:gd name="connsiteY15" fmla="*/ 4613891 h 6185974"/>
              <a:gd name="connsiteX16" fmla="*/ 14747 w 8726533"/>
              <a:gd name="connsiteY16" fmla="*/ 4793875 h 6185974"/>
              <a:gd name="connsiteX17" fmla="*/ 9025 w 8726533"/>
              <a:gd name="connsiteY17" fmla="*/ 5042182 h 6185974"/>
              <a:gd name="connsiteX18" fmla="*/ 17326 w 8726533"/>
              <a:gd name="connsiteY18" fmla="*/ 5428452 h 6185974"/>
              <a:gd name="connsiteX19" fmla="*/ 20524 w 8726533"/>
              <a:gd name="connsiteY19" fmla="*/ 5816522 h 6185974"/>
              <a:gd name="connsiteX20" fmla="*/ 9024 w 8726533"/>
              <a:gd name="connsiteY20" fmla="*/ 6044465 h 6185974"/>
              <a:gd name="connsiteX21" fmla="*/ 12222 w 8726533"/>
              <a:gd name="connsiteY21" fmla="*/ 6178290 h 6185974"/>
              <a:gd name="connsiteX22" fmla="*/ 950963 w 8726533"/>
              <a:gd name="connsiteY22" fmla="*/ 6159107 h 6185974"/>
              <a:gd name="connsiteX23" fmla="*/ 1695696 w 8726533"/>
              <a:gd name="connsiteY23" fmla="*/ 6166119 h 6185974"/>
              <a:gd name="connsiteX24" fmla="*/ 1933902 w 8726533"/>
              <a:gd name="connsiteY24" fmla="*/ 6170606 h 6185974"/>
              <a:gd name="connsiteX25" fmla="*/ 2212326 w 8726533"/>
              <a:gd name="connsiteY25" fmla="*/ 6175093 h 6185974"/>
              <a:gd name="connsiteX26" fmla="*/ 2481940 w 8726533"/>
              <a:gd name="connsiteY26" fmla="*/ 6176382 h 6185974"/>
              <a:gd name="connsiteX27" fmla="*/ 3079440 w 8726533"/>
              <a:gd name="connsiteY27" fmla="*/ 6166791 h 6185974"/>
              <a:gd name="connsiteX28" fmla="*/ 3794056 w 8726533"/>
              <a:gd name="connsiteY28" fmla="*/ 6174475 h 6185974"/>
              <a:gd name="connsiteX29" fmla="*/ 4616247 w 8726533"/>
              <a:gd name="connsiteY29" fmla="*/ 6174475 h 6185974"/>
              <a:gd name="connsiteX30" fmla="*/ 5108025 w 8726533"/>
              <a:gd name="connsiteY30" fmla="*/ 6159107 h 6185974"/>
              <a:gd name="connsiteX31" fmla="*/ 5787766 w 8726533"/>
              <a:gd name="connsiteY31" fmla="*/ 6185974 h 6185974"/>
              <a:gd name="connsiteX32" fmla="*/ 6053161 w 8726533"/>
              <a:gd name="connsiteY32" fmla="*/ 6166791 h 6185974"/>
              <a:gd name="connsiteX33" fmla="*/ 6698620 w 8726533"/>
              <a:gd name="connsiteY33" fmla="*/ 6174475 h 6185974"/>
              <a:gd name="connsiteX34" fmla="*/ 7482392 w 8726533"/>
              <a:gd name="connsiteY34" fmla="*/ 6166791 h 6185974"/>
              <a:gd name="connsiteX35" fmla="*/ 7856330 w 8726533"/>
              <a:gd name="connsiteY35" fmla="*/ 6162923 h 6185974"/>
              <a:gd name="connsiteX36" fmla="*/ 8341042 w 8726533"/>
              <a:gd name="connsiteY36" fmla="*/ 6171896 h 6185974"/>
              <a:gd name="connsiteX37" fmla="*/ 8688785 w 8726533"/>
              <a:gd name="connsiteY37" fmla="*/ 6166791 h 6185974"/>
              <a:gd name="connsiteX38" fmla="*/ 8720139 w 8726533"/>
              <a:gd name="connsiteY38" fmla="*/ 3944816 h 6185974"/>
              <a:gd name="connsiteX39" fmla="*/ 8726533 w 8726533"/>
              <a:gd name="connsiteY39" fmla="*/ 2272275 h 6185974"/>
              <a:gd name="connsiteX40" fmla="*/ 8719521 w 8726533"/>
              <a:gd name="connsiteY40" fmla="*/ 1617844 h 6185974"/>
              <a:gd name="connsiteX41" fmla="*/ 8715652 w 8726533"/>
              <a:gd name="connsiteY41" fmla="*/ 1184341 h 6185974"/>
              <a:gd name="connsiteX42" fmla="*/ 8711837 w 8726533"/>
              <a:gd name="connsiteY42" fmla="*/ 703444 h 6185974"/>
              <a:gd name="connsiteX43" fmla="*/ 8716942 w 8726533"/>
              <a:gd name="connsiteY43" fmla="*/ 22763 h 6185974"/>
              <a:gd name="connsiteX44" fmla="*/ 8343058 w 8726533"/>
              <a:gd name="connsiteY44" fmla="*/ 15696 h 6185974"/>
              <a:gd name="connsiteX45" fmla="*/ 7669388 w 8726533"/>
              <a:gd name="connsiteY45" fmla="*/ 16985 h 6185974"/>
              <a:gd name="connsiteX46" fmla="*/ 7094375 w 8726533"/>
              <a:gd name="connsiteY46" fmla="*/ 20182 h 6185974"/>
              <a:gd name="connsiteX47" fmla="*/ 6315037 w 8726533"/>
              <a:gd name="connsiteY47" fmla="*/ 8011 h 6185974"/>
              <a:gd name="connsiteX48" fmla="*/ 6045477 w 8726533"/>
              <a:gd name="connsiteY48" fmla="*/ 19565 h 6185974"/>
              <a:gd name="connsiteX49" fmla="*/ 5440346 w 8726533"/>
              <a:gd name="connsiteY49" fmla="*/ 24670 h 6185974"/>
              <a:gd name="connsiteX50" fmla="*/ 4900556 w 8726533"/>
              <a:gd name="connsiteY50" fmla="*/ 11881 h 6185974"/>
              <a:gd name="connsiteX51" fmla="*/ 4479225 w 8726533"/>
              <a:gd name="connsiteY51" fmla="*/ 15696 h 6185974"/>
              <a:gd name="connsiteX52" fmla="*/ 3864501 w 8726533"/>
              <a:gd name="connsiteY52" fmla="*/ 13787 h 6185974"/>
              <a:gd name="connsiteX53" fmla="*/ 3555851 w 8726533"/>
              <a:gd name="connsiteY53" fmla="*/ 19565 h 6185974"/>
              <a:gd name="connsiteX54" fmla="*/ 3186399 w 8726533"/>
              <a:gd name="connsiteY54" fmla="*/ 24670 h 6185974"/>
              <a:gd name="connsiteX55" fmla="*/ 2563320 w 8726533"/>
              <a:gd name="connsiteY55" fmla="*/ 83509 h 6185974"/>
              <a:gd name="connsiteX56" fmla="*/ 2226513 w 8726533"/>
              <a:gd name="connsiteY56" fmla="*/ 4196 h 6185974"/>
              <a:gd name="connsiteX57" fmla="*/ 1581054 w 8726533"/>
              <a:gd name="connsiteY57" fmla="*/ 11881 h 6185974"/>
              <a:gd name="connsiteX58" fmla="*/ 689706 w 8726533"/>
              <a:gd name="connsiteY58" fmla="*/ 19565 h 6185974"/>
              <a:gd name="connsiteX59" fmla="*/ 23721 w 8726533"/>
              <a:gd name="connsiteY59" fmla="*/ 24670 h 6185974"/>
              <a:gd name="connsiteX0" fmla="*/ 23721 w 8726533"/>
              <a:gd name="connsiteY0" fmla="*/ 22259 h 6183563"/>
              <a:gd name="connsiteX1" fmla="*/ 26299 w 8726533"/>
              <a:gd name="connsiteY1" fmla="*/ 317449 h 6183563"/>
              <a:gd name="connsiteX2" fmla="*/ 37181 w 8726533"/>
              <a:gd name="connsiteY2" fmla="*/ 579995 h 6183563"/>
              <a:gd name="connsiteX3" fmla="*/ 40378 w 8726533"/>
              <a:gd name="connsiteY3" fmla="*/ 788083 h 6183563"/>
              <a:gd name="connsiteX4" fmla="*/ 26918 w 8726533"/>
              <a:gd name="connsiteY4" fmla="*/ 987814 h 6183563"/>
              <a:gd name="connsiteX5" fmla="*/ 15419 w 8726533"/>
              <a:gd name="connsiteY5" fmla="*/ 1468040 h 6183563"/>
              <a:gd name="connsiteX6" fmla="*/ 12222 w 8726533"/>
              <a:gd name="connsiteY6" fmla="*/ 1944503 h 6183563"/>
              <a:gd name="connsiteX7" fmla="*/ 8352 w 8726533"/>
              <a:gd name="connsiteY7" fmla="*/ 2164815 h 6183563"/>
              <a:gd name="connsiteX8" fmla="*/ 17326 w 8726533"/>
              <a:gd name="connsiteY8" fmla="*/ 2509924 h 6183563"/>
              <a:gd name="connsiteX9" fmla="*/ 25010 w 8726533"/>
              <a:gd name="connsiteY9" fmla="*/ 3002992 h 6183563"/>
              <a:gd name="connsiteX10" fmla="*/ 12222 w 8726533"/>
              <a:gd name="connsiteY10" fmla="*/ 3471665 h 6183563"/>
              <a:gd name="connsiteX11" fmla="*/ 5827 w 8726533"/>
              <a:gd name="connsiteY11" fmla="*/ 3790014 h 6183563"/>
              <a:gd name="connsiteX12" fmla="*/ 5155 w 8726533"/>
              <a:gd name="connsiteY12" fmla="*/ 4013469 h 6183563"/>
              <a:gd name="connsiteX13" fmla="*/ 50 w 8726533"/>
              <a:gd name="connsiteY13" fmla="*/ 4229186 h 6183563"/>
              <a:gd name="connsiteX14" fmla="*/ 4537 w 8726533"/>
              <a:gd name="connsiteY14" fmla="*/ 4414221 h 6183563"/>
              <a:gd name="connsiteX15" fmla="*/ 14129 w 8726533"/>
              <a:gd name="connsiteY15" fmla="*/ 4611480 h 6183563"/>
              <a:gd name="connsiteX16" fmla="*/ 14747 w 8726533"/>
              <a:gd name="connsiteY16" fmla="*/ 4791464 h 6183563"/>
              <a:gd name="connsiteX17" fmla="*/ 9025 w 8726533"/>
              <a:gd name="connsiteY17" fmla="*/ 5039771 h 6183563"/>
              <a:gd name="connsiteX18" fmla="*/ 17326 w 8726533"/>
              <a:gd name="connsiteY18" fmla="*/ 5426041 h 6183563"/>
              <a:gd name="connsiteX19" fmla="*/ 20524 w 8726533"/>
              <a:gd name="connsiteY19" fmla="*/ 5814111 h 6183563"/>
              <a:gd name="connsiteX20" fmla="*/ 9024 w 8726533"/>
              <a:gd name="connsiteY20" fmla="*/ 6042054 h 6183563"/>
              <a:gd name="connsiteX21" fmla="*/ 12222 w 8726533"/>
              <a:gd name="connsiteY21" fmla="*/ 6175879 h 6183563"/>
              <a:gd name="connsiteX22" fmla="*/ 950963 w 8726533"/>
              <a:gd name="connsiteY22" fmla="*/ 6156696 h 6183563"/>
              <a:gd name="connsiteX23" fmla="*/ 1695696 w 8726533"/>
              <a:gd name="connsiteY23" fmla="*/ 6163708 h 6183563"/>
              <a:gd name="connsiteX24" fmla="*/ 1933902 w 8726533"/>
              <a:gd name="connsiteY24" fmla="*/ 6168195 h 6183563"/>
              <a:gd name="connsiteX25" fmla="*/ 2212326 w 8726533"/>
              <a:gd name="connsiteY25" fmla="*/ 6172682 h 6183563"/>
              <a:gd name="connsiteX26" fmla="*/ 2481940 w 8726533"/>
              <a:gd name="connsiteY26" fmla="*/ 6173971 h 6183563"/>
              <a:gd name="connsiteX27" fmla="*/ 3079440 w 8726533"/>
              <a:gd name="connsiteY27" fmla="*/ 6164380 h 6183563"/>
              <a:gd name="connsiteX28" fmla="*/ 3794056 w 8726533"/>
              <a:gd name="connsiteY28" fmla="*/ 6172064 h 6183563"/>
              <a:gd name="connsiteX29" fmla="*/ 4616247 w 8726533"/>
              <a:gd name="connsiteY29" fmla="*/ 6172064 h 6183563"/>
              <a:gd name="connsiteX30" fmla="*/ 5108025 w 8726533"/>
              <a:gd name="connsiteY30" fmla="*/ 6156696 h 6183563"/>
              <a:gd name="connsiteX31" fmla="*/ 5787766 w 8726533"/>
              <a:gd name="connsiteY31" fmla="*/ 6183563 h 6183563"/>
              <a:gd name="connsiteX32" fmla="*/ 6053161 w 8726533"/>
              <a:gd name="connsiteY32" fmla="*/ 6164380 h 6183563"/>
              <a:gd name="connsiteX33" fmla="*/ 6698620 w 8726533"/>
              <a:gd name="connsiteY33" fmla="*/ 6172064 h 6183563"/>
              <a:gd name="connsiteX34" fmla="*/ 7482392 w 8726533"/>
              <a:gd name="connsiteY34" fmla="*/ 6164380 h 6183563"/>
              <a:gd name="connsiteX35" fmla="*/ 7856330 w 8726533"/>
              <a:gd name="connsiteY35" fmla="*/ 6160512 h 6183563"/>
              <a:gd name="connsiteX36" fmla="*/ 8341042 w 8726533"/>
              <a:gd name="connsiteY36" fmla="*/ 6169485 h 6183563"/>
              <a:gd name="connsiteX37" fmla="*/ 8688785 w 8726533"/>
              <a:gd name="connsiteY37" fmla="*/ 6164380 h 6183563"/>
              <a:gd name="connsiteX38" fmla="*/ 8720139 w 8726533"/>
              <a:gd name="connsiteY38" fmla="*/ 3942405 h 6183563"/>
              <a:gd name="connsiteX39" fmla="*/ 8726533 w 8726533"/>
              <a:gd name="connsiteY39" fmla="*/ 2269864 h 6183563"/>
              <a:gd name="connsiteX40" fmla="*/ 8719521 w 8726533"/>
              <a:gd name="connsiteY40" fmla="*/ 1615433 h 6183563"/>
              <a:gd name="connsiteX41" fmla="*/ 8715652 w 8726533"/>
              <a:gd name="connsiteY41" fmla="*/ 1181930 h 6183563"/>
              <a:gd name="connsiteX42" fmla="*/ 8711837 w 8726533"/>
              <a:gd name="connsiteY42" fmla="*/ 701033 h 6183563"/>
              <a:gd name="connsiteX43" fmla="*/ 8716942 w 8726533"/>
              <a:gd name="connsiteY43" fmla="*/ 20352 h 6183563"/>
              <a:gd name="connsiteX44" fmla="*/ 8343058 w 8726533"/>
              <a:gd name="connsiteY44" fmla="*/ 13285 h 6183563"/>
              <a:gd name="connsiteX45" fmla="*/ 7669388 w 8726533"/>
              <a:gd name="connsiteY45" fmla="*/ 14574 h 6183563"/>
              <a:gd name="connsiteX46" fmla="*/ 7094375 w 8726533"/>
              <a:gd name="connsiteY46" fmla="*/ 17771 h 6183563"/>
              <a:gd name="connsiteX47" fmla="*/ 6315037 w 8726533"/>
              <a:gd name="connsiteY47" fmla="*/ 5600 h 6183563"/>
              <a:gd name="connsiteX48" fmla="*/ 6045477 w 8726533"/>
              <a:gd name="connsiteY48" fmla="*/ 17154 h 6183563"/>
              <a:gd name="connsiteX49" fmla="*/ 5440346 w 8726533"/>
              <a:gd name="connsiteY49" fmla="*/ 22259 h 6183563"/>
              <a:gd name="connsiteX50" fmla="*/ 4900556 w 8726533"/>
              <a:gd name="connsiteY50" fmla="*/ 9470 h 6183563"/>
              <a:gd name="connsiteX51" fmla="*/ 4479225 w 8726533"/>
              <a:gd name="connsiteY51" fmla="*/ 13285 h 6183563"/>
              <a:gd name="connsiteX52" fmla="*/ 3864501 w 8726533"/>
              <a:gd name="connsiteY52" fmla="*/ 11376 h 6183563"/>
              <a:gd name="connsiteX53" fmla="*/ 3555851 w 8726533"/>
              <a:gd name="connsiteY53" fmla="*/ 17154 h 6183563"/>
              <a:gd name="connsiteX54" fmla="*/ 3186399 w 8726533"/>
              <a:gd name="connsiteY54" fmla="*/ 22259 h 6183563"/>
              <a:gd name="connsiteX55" fmla="*/ 2572912 w 8726533"/>
              <a:gd name="connsiteY55" fmla="*/ 17154 h 6183563"/>
              <a:gd name="connsiteX56" fmla="*/ 2226513 w 8726533"/>
              <a:gd name="connsiteY56" fmla="*/ 1785 h 6183563"/>
              <a:gd name="connsiteX57" fmla="*/ 1581054 w 8726533"/>
              <a:gd name="connsiteY57" fmla="*/ 9470 h 6183563"/>
              <a:gd name="connsiteX58" fmla="*/ 689706 w 8726533"/>
              <a:gd name="connsiteY58" fmla="*/ 17154 h 6183563"/>
              <a:gd name="connsiteX59" fmla="*/ 23721 w 8726533"/>
              <a:gd name="connsiteY59" fmla="*/ 22259 h 6183563"/>
              <a:gd name="connsiteX0" fmla="*/ 23721 w 8726533"/>
              <a:gd name="connsiteY0" fmla="*/ 19540 h 6180844"/>
              <a:gd name="connsiteX1" fmla="*/ 26299 w 8726533"/>
              <a:gd name="connsiteY1" fmla="*/ 314730 h 6180844"/>
              <a:gd name="connsiteX2" fmla="*/ 37181 w 8726533"/>
              <a:gd name="connsiteY2" fmla="*/ 577276 h 6180844"/>
              <a:gd name="connsiteX3" fmla="*/ 40378 w 8726533"/>
              <a:gd name="connsiteY3" fmla="*/ 785364 h 6180844"/>
              <a:gd name="connsiteX4" fmla="*/ 26918 w 8726533"/>
              <a:gd name="connsiteY4" fmla="*/ 985095 h 6180844"/>
              <a:gd name="connsiteX5" fmla="*/ 15419 w 8726533"/>
              <a:gd name="connsiteY5" fmla="*/ 1465321 h 6180844"/>
              <a:gd name="connsiteX6" fmla="*/ 12222 w 8726533"/>
              <a:gd name="connsiteY6" fmla="*/ 1941784 h 6180844"/>
              <a:gd name="connsiteX7" fmla="*/ 8352 w 8726533"/>
              <a:gd name="connsiteY7" fmla="*/ 2162096 h 6180844"/>
              <a:gd name="connsiteX8" fmla="*/ 17326 w 8726533"/>
              <a:gd name="connsiteY8" fmla="*/ 2507205 h 6180844"/>
              <a:gd name="connsiteX9" fmla="*/ 25010 w 8726533"/>
              <a:gd name="connsiteY9" fmla="*/ 3000273 h 6180844"/>
              <a:gd name="connsiteX10" fmla="*/ 12222 w 8726533"/>
              <a:gd name="connsiteY10" fmla="*/ 3468946 h 6180844"/>
              <a:gd name="connsiteX11" fmla="*/ 5827 w 8726533"/>
              <a:gd name="connsiteY11" fmla="*/ 3787295 h 6180844"/>
              <a:gd name="connsiteX12" fmla="*/ 5155 w 8726533"/>
              <a:gd name="connsiteY12" fmla="*/ 4010750 h 6180844"/>
              <a:gd name="connsiteX13" fmla="*/ 50 w 8726533"/>
              <a:gd name="connsiteY13" fmla="*/ 4226467 h 6180844"/>
              <a:gd name="connsiteX14" fmla="*/ 4537 w 8726533"/>
              <a:gd name="connsiteY14" fmla="*/ 4411502 h 6180844"/>
              <a:gd name="connsiteX15" fmla="*/ 14129 w 8726533"/>
              <a:gd name="connsiteY15" fmla="*/ 4608761 h 6180844"/>
              <a:gd name="connsiteX16" fmla="*/ 14747 w 8726533"/>
              <a:gd name="connsiteY16" fmla="*/ 4788745 h 6180844"/>
              <a:gd name="connsiteX17" fmla="*/ 9025 w 8726533"/>
              <a:gd name="connsiteY17" fmla="*/ 5037052 h 6180844"/>
              <a:gd name="connsiteX18" fmla="*/ 17326 w 8726533"/>
              <a:gd name="connsiteY18" fmla="*/ 5423322 h 6180844"/>
              <a:gd name="connsiteX19" fmla="*/ 20524 w 8726533"/>
              <a:gd name="connsiteY19" fmla="*/ 5811392 h 6180844"/>
              <a:gd name="connsiteX20" fmla="*/ 9024 w 8726533"/>
              <a:gd name="connsiteY20" fmla="*/ 6039335 h 6180844"/>
              <a:gd name="connsiteX21" fmla="*/ 12222 w 8726533"/>
              <a:gd name="connsiteY21" fmla="*/ 6173160 h 6180844"/>
              <a:gd name="connsiteX22" fmla="*/ 950963 w 8726533"/>
              <a:gd name="connsiteY22" fmla="*/ 6153977 h 6180844"/>
              <a:gd name="connsiteX23" fmla="*/ 1695696 w 8726533"/>
              <a:gd name="connsiteY23" fmla="*/ 6160989 h 6180844"/>
              <a:gd name="connsiteX24" fmla="*/ 1933902 w 8726533"/>
              <a:gd name="connsiteY24" fmla="*/ 6165476 h 6180844"/>
              <a:gd name="connsiteX25" fmla="*/ 2212326 w 8726533"/>
              <a:gd name="connsiteY25" fmla="*/ 6169963 h 6180844"/>
              <a:gd name="connsiteX26" fmla="*/ 2481940 w 8726533"/>
              <a:gd name="connsiteY26" fmla="*/ 6171252 h 6180844"/>
              <a:gd name="connsiteX27" fmla="*/ 3079440 w 8726533"/>
              <a:gd name="connsiteY27" fmla="*/ 6161661 h 6180844"/>
              <a:gd name="connsiteX28" fmla="*/ 3794056 w 8726533"/>
              <a:gd name="connsiteY28" fmla="*/ 6169345 h 6180844"/>
              <a:gd name="connsiteX29" fmla="*/ 4616247 w 8726533"/>
              <a:gd name="connsiteY29" fmla="*/ 6169345 h 6180844"/>
              <a:gd name="connsiteX30" fmla="*/ 5108025 w 8726533"/>
              <a:gd name="connsiteY30" fmla="*/ 6153977 h 6180844"/>
              <a:gd name="connsiteX31" fmla="*/ 5787766 w 8726533"/>
              <a:gd name="connsiteY31" fmla="*/ 6180844 h 6180844"/>
              <a:gd name="connsiteX32" fmla="*/ 6053161 w 8726533"/>
              <a:gd name="connsiteY32" fmla="*/ 6161661 h 6180844"/>
              <a:gd name="connsiteX33" fmla="*/ 6698620 w 8726533"/>
              <a:gd name="connsiteY33" fmla="*/ 6169345 h 6180844"/>
              <a:gd name="connsiteX34" fmla="*/ 7482392 w 8726533"/>
              <a:gd name="connsiteY34" fmla="*/ 6161661 h 6180844"/>
              <a:gd name="connsiteX35" fmla="*/ 7856330 w 8726533"/>
              <a:gd name="connsiteY35" fmla="*/ 6157793 h 6180844"/>
              <a:gd name="connsiteX36" fmla="*/ 8341042 w 8726533"/>
              <a:gd name="connsiteY36" fmla="*/ 6166766 h 6180844"/>
              <a:gd name="connsiteX37" fmla="*/ 8688785 w 8726533"/>
              <a:gd name="connsiteY37" fmla="*/ 6161661 h 6180844"/>
              <a:gd name="connsiteX38" fmla="*/ 8720139 w 8726533"/>
              <a:gd name="connsiteY38" fmla="*/ 3939686 h 6180844"/>
              <a:gd name="connsiteX39" fmla="*/ 8726533 w 8726533"/>
              <a:gd name="connsiteY39" fmla="*/ 2267145 h 6180844"/>
              <a:gd name="connsiteX40" fmla="*/ 8719521 w 8726533"/>
              <a:gd name="connsiteY40" fmla="*/ 1612714 h 6180844"/>
              <a:gd name="connsiteX41" fmla="*/ 8715652 w 8726533"/>
              <a:gd name="connsiteY41" fmla="*/ 1179211 h 6180844"/>
              <a:gd name="connsiteX42" fmla="*/ 8711837 w 8726533"/>
              <a:gd name="connsiteY42" fmla="*/ 698314 h 6180844"/>
              <a:gd name="connsiteX43" fmla="*/ 8716942 w 8726533"/>
              <a:gd name="connsiteY43" fmla="*/ 17633 h 6180844"/>
              <a:gd name="connsiteX44" fmla="*/ 8343058 w 8726533"/>
              <a:gd name="connsiteY44" fmla="*/ 10566 h 6180844"/>
              <a:gd name="connsiteX45" fmla="*/ 7669388 w 8726533"/>
              <a:gd name="connsiteY45" fmla="*/ 11855 h 6180844"/>
              <a:gd name="connsiteX46" fmla="*/ 7094375 w 8726533"/>
              <a:gd name="connsiteY46" fmla="*/ 15052 h 6180844"/>
              <a:gd name="connsiteX47" fmla="*/ 6315037 w 8726533"/>
              <a:gd name="connsiteY47" fmla="*/ 2881 h 6180844"/>
              <a:gd name="connsiteX48" fmla="*/ 6045477 w 8726533"/>
              <a:gd name="connsiteY48" fmla="*/ 14435 h 6180844"/>
              <a:gd name="connsiteX49" fmla="*/ 5440346 w 8726533"/>
              <a:gd name="connsiteY49" fmla="*/ 19540 h 6180844"/>
              <a:gd name="connsiteX50" fmla="*/ 4900556 w 8726533"/>
              <a:gd name="connsiteY50" fmla="*/ 6751 h 6180844"/>
              <a:gd name="connsiteX51" fmla="*/ 4479225 w 8726533"/>
              <a:gd name="connsiteY51" fmla="*/ 10566 h 6180844"/>
              <a:gd name="connsiteX52" fmla="*/ 3864501 w 8726533"/>
              <a:gd name="connsiteY52" fmla="*/ 8657 h 6180844"/>
              <a:gd name="connsiteX53" fmla="*/ 3555851 w 8726533"/>
              <a:gd name="connsiteY53" fmla="*/ 14435 h 6180844"/>
              <a:gd name="connsiteX54" fmla="*/ 3186399 w 8726533"/>
              <a:gd name="connsiteY54" fmla="*/ 19540 h 6180844"/>
              <a:gd name="connsiteX55" fmla="*/ 2572912 w 8726533"/>
              <a:gd name="connsiteY55" fmla="*/ 14435 h 6180844"/>
              <a:gd name="connsiteX56" fmla="*/ 2178555 w 8726533"/>
              <a:gd name="connsiteY56" fmla="*/ 75799 h 6180844"/>
              <a:gd name="connsiteX57" fmla="*/ 1581054 w 8726533"/>
              <a:gd name="connsiteY57" fmla="*/ 6751 h 6180844"/>
              <a:gd name="connsiteX58" fmla="*/ 689706 w 8726533"/>
              <a:gd name="connsiteY58" fmla="*/ 14435 h 6180844"/>
              <a:gd name="connsiteX59" fmla="*/ 23721 w 8726533"/>
              <a:gd name="connsiteY59" fmla="*/ 19540 h 6180844"/>
              <a:gd name="connsiteX0" fmla="*/ 23721 w 8726533"/>
              <a:gd name="connsiteY0" fmla="*/ 19540 h 6180844"/>
              <a:gd name="connsiteX1" fmla="*/ 26299 w 8726533"/>
              <a:gd name="connsiteY1" fmla="*/ 314730 h 6180844"/>
              <a:gd name="connsiteX2" fmla="*/ 37181 w 8726533"/>
              <a:gd name="connsiteY2" fmla="*/ 577276 h 6180844"/>
              <a:gd name="connsiteX3" fmla="*/ 40378 w 8726533"/>
              <a:gd name="connsiteY3" fmla="*/ 785364 h 6180844"/>
              <a:gd name="connsiteX4" fmla="*/ 26918 w 8726533"/>
              <a:gd name="connsiteY4" fmla="*/ 985095 h 6180844"/>
              <a:gd name="connsiteX5" fmla="*/ 15419 w 8726533"/>
              <a:gd name="connsiteY5" fmla="*/ 1465321 h 6180844"/>
              <a:gd name="connsiteX6" fmla="*/ 12222 w 8726533"/>
              <a:gd name="connsiteY6" fmla="*/ 1941784 h 6180844"/>
              <a:gd name="connsiteX7" fmla="*/ 8352 w 8726533"/>
              <a:gd name="connsiteY7" fmla="*/ 2162096 h 6180844"/>
              <a:gd name="connsiteX8" fmla="*/ 17326 w 8726533"/>
              <a:gd name="connsiteY8" fmla="*/ 2507205 h 6180844"/>
              <a:gd name="connsiteX9" fmla="*/ 25010 w 8726533"/>
              <a:gd name="connsiteY9" fmla="*/ 3000273 h 6180844"/>
              <a:gd name="connsiteX10" fmla="*/ 12222 w 8726533"/>
              <a:gd name="connsiteY10" fmla="*/ 3468946 h 6180844"/>
              <a:gd name="connsiteX11" fmla="*/ 5827 w 8726533"/>
              <a:gd name="connsiteY11" fmla="*/ 3787295 h 6180844"/>
              <a:gd name="connsiteX12" fmla="*/ 5155 w 8726533"/>
              <a:gd name="connsiteY12" fmla="*/ 4010750 h 6180844"/>
              <a:gd name="connsiteX13" fmla="*/ 50 w 8726533"/>
              <a:gd name="connsiteY13" fmla="*/ 4226467 h 6180844"/>
              <a:gd name="connsiteX14" fmla="*/ 4537 w 8726533"/>
              <a:gd name="connsiteY14" fmla="*/ 4411502 h 6180844"/>
              <a:gd name="connsiteX15" fmla="*/ 14129 w 8726533"/>
              <a:gd name="connsiteY15" fmla="*/ 4608761 h 6180844"/>
              <a:gd name="connsiteX16" fmla="*/ 14747 w 8726533"/>
              <a:gd name="connsiteY16" fmla="*/ 4788745 h 6180844"/>
              <a:gd name="connsiteX17" fmla="*/ 9025 w 8726533"/>
              <a:gd name="connsiteY17" fmla="*/ 5037052 h 6180844"/>
              <a:gd name="connsiteX18" fmla="*/ 17326 w 8726533"/>
              <a:gd name="connsiteY18" fmla="*/ 5423322 h 6180844"/>
              <a:gd name="connsiteX19" fmla="*/ 20524 w 8726533"/>
              <a:gd name="connsiteY19" fmla="*/ 5811392 h 6180844"/>
              <a:gd name="connsiteX20" fmla="*/ 9024 w 8726533"/>
              <a:gd name="connsiteY20" fmla="*/ 6039335 h 6180844"/>
              <a:gd name="connsiteX21" fmla="*/ 12222 w 8726533"/>
              <a:gd name="connsiteY21" fmla="*/ 6173160 h 6180844"/>
              <a:gd name="connsiteX22" fmla="*/ 950963 w 8726533"/>
              <a:gd name="connsiteY22" fmla="*/ 6153977 h 6180844"/>
              <a:gd name="connsiteX23" fmla="*/ 1695696 w 8726533"/>
              <a:gd name="connsiteY23" fmla="*/ 6160989 h 6180844"/>
              <a:gd name="connsiteX24" fmla="*/ 1933902 w 8726533"/>
              <a:gd name="connsiteY24" fmla="*/ 6165476 h 6180844"/>
              <a:gd name="connsiteX25" fmla="*/ 2212326 w 8726533"/>
              <a:gd name="connsiteY25" fmla="*/ 6169963 h 6180844"/>
              <a:gd name="connsiteX26" fmla="*/ 2481940 w 8726533"/>
              <a:gd name="connsiteY26" fmla="*/ 6171252 h 6180844"/>
              <a:gd name="connsiteX27" fmla="*/ 3079440 w 8726533"/>
              <a:gd name="connsiteY27" fmla="*/ 6161661 h 6180844"/>
              <a:gd name="connsiteX28" fmla="*/ 3794056 w 8726533"/>
              <a:gd name="connsiteY28" fmla="*/ 6169345 h 6180844"/>
              <a:gd name="connsiteX29" fmla="*/ 4616247 w 8726533"/>
              <a:gd name="connsiteY29" fmla="*/ 6169345 h 6180844"/>
              <a:gd name="connsiteX30" fmla="*/ 5108025 w 8726533"/>
              <a:gd name="connsiteY30" fmla="*/ 6153977 h 6180844"/>
              <a:gd name="connsiteX31" fmla="*/ 5787766 w 8726533"/>
              <a:gd name="connsiteY31" fmla="*/ 6180844 h 6180844"/>
              <a:gd name="connsiteX32" fmla="*/ 6053161 w 8726533"/>
              <a:gd name="connsiteY32" fmla="*/ 6161661 h 6180844"/>
              <a:gd name="connsiteX33" fmla="*/ 6698620 w 8726533"/>
              <a:gd name="connsiteY33" fmla="*/ 6169345 h 6180844"/>
              <a:gd name="connsiteX34" fmla="*/ 7482392 w 8726533"/>
              <a:gd name="connsiteY34" fmla="*/ 6161661 h 6180844"/>
              <a:gd name="connsiteX35" fmla="*/ 7856330 w 8726533"/>
              <a:gd name="connsiteY35" fmla="*/ 6157793 h 6180844"/>
              <a:gd name="connsiteX36" fmla="*/ 8341042 w 8726533"/>
              <a:gd name="connsiteY36" fmla="*/ 6166766 h 6180844"/>
              <a:gd name="connsiteX37" fmla="*/ 8688785 w 8726533"/>
              <a:gd name="connsiteY37" fmla="*/ 6161661 h 6180844"/>
              <a:gd name="connsiteX38" fmla="*/ 8720139 w 8726533"/>
              <a:gd name="connsiteY38" fmla="*/ 3939686 h 6180844"/>
              <a:gd name="connsiteX39" fmla="*/ 8726533 w 8726533"/>
              <a:gd name="connsiteY39" fmla="*/ 2267145 h 6180844"/>
              <a:gd name="connsiteX40" fmla="*/ 8719521 w 8726533"/>
              <a:gd name="connsiteY40" fmla="*/ 1612714 h 6180844"/>
              <a:gd name="connsiteX41" fmla="*/ 8715652 w 8726533"/>
              <a:gd name="connsiteY41" fmla="*/ 1179211 h 6180844"/>
              <a:gd name="connsiteX42" fmla="*/ 8711837 w 8726533"/>
              <a:gd name="connsiteY42" fmla="*/ 698314 h 6180844"/>
              <a:gd name="connsiteX43" fmla="*/ 8716942 w 8726533"/>
              <a:gd name="connsiteY43" fmla="*/ 17633 h 6180844"/>
              <a:gd name="connsiteX44" fmla="*/ 8343058 w 8726533"/>
              <a:gd name="connsiteY44" fmla="*/ 10566 h 6180844"/>
              <a:gd name="connsiteX45" fmla="*/ 7669388 w 8726533"/>
              <a:gd name="connsiteY45" fmla="*/ 11855 h 6180844"/>
              <a:gd name="connsiteX46" fmla="*/ 7094375 w 8726533"/>
              <a:gd name="connsiteY46" fmla="*/ 15052 h 6180844"/>
              <a:gd name="connsiteX47" fmla="*/ 6315037 w 8726533"/>
              <a:gd name="connsiteY47" fmla="*/ 2881 h 6180844"/>
              <a:gd name="connsiteX48" fmla="*/ 6045477 w 8726533"/>
              <a:gd name="connsiteY48" fmla="*/ 14435 h 6180844"/>
              <a:gd name="connsiteX49" fmla="*/ 5440346 w 8726533"/>
              <a:gd name="connsiteY49" fmla="*/ 19540 h 6180844"/>
              <a:gd name="connsiteX50" fmla="*/ 4900556 w 8726533"/>
              <a:gd name="connsiteY50" fmla="*/ 6751 h 6180844"/>
              <a:gd name="connsiteX51" fmla="*/ 4479225 w 8726533"/>
              <a:gd name="connsiteY51" fmla="*/ 10566 h 6180844"/>
              <a:gd name="connsiteX52" fmla="*/ 3864501 w 8726533"/>
              <a:gd name="connsiteY52" fmla="*/ 8657 h 6180844"/>
              <a:gd name="connsiteX53" fmla="*/ 3555851 w 8726533"/>
              <a:gd name="connsiteY53" fmla="*/ 14435 h 6180844"/>
              <a:gd name="connsiteX54" fmla="*/ 3186399 w 8726533"/>
              <a:gd name="connsiteY54" fmla="*/ 19540 h 6180844"/>
              <a:gd name="connsiteX55" fmla="*/ 2572912 w 8726533"/>
              <a:gd name="connsiteY55" fmla="*/ 14435 h 6180844"/>
              <a:gd name="connsiteX56" fmla="*/ 2159372 w 8726533"/>
              <a:gd name="connsiteY56" fmla="*/ 5460 h 6180844"/>
              <a:gd name="connsiteX57" fmla="*/ 1581054 w 8726533"/>
              <a:gd name="connsiteY57" fmla="*/ 6751 h 6180844"/>
              <a:gd name="connsiteX58" fmla="*/ 689706 w 8726533"/>
              <a:gd name="connsiteY58" fmla="*/ 14435 h 6180844"/>
              <a:gd name="connsiteX59" fmla="*/ 23721 w 8726533"/>
              <a:gd name="connsiteY59" fmla="*/ 19540 h 6180844"/>
              <a:gd name="connsiteX0" fmla="*/ 23721 w 8726533"/>
              <a:gd name="connsiteY0" fmla="*/ 19540 h 6180844"/>
              <a:gd name="connsiteX1" fmla="*/ 26299 w 8726533"/>
              <a:gd name="connsiteY1" fmla="*/ 314730 h 6180844"/>
              <a:gd name="connsiteX2" fmla="*/ 37181 w 8726533"/>
              <a:gd name="connsiteY2" fmla="*/ 577276 h 6180844"/>
              <a:gd name="connsiteX3" fmla="*/ 40378 w 8726533"/>
              <a:gd name="connsiteY3" fmla="*/ 785364 h 6180844"/>
              <a:gd name="connsiteX4" fmla="*/ 26918 w 8726533"/>
              <a:gd name="connsiteY4" fmla="*/ 985095 h 6180844"/>
              <a:gd name="connsiteX5" fmla="*/ 15419 w 8726533"/>
              <a:gd name="connsiteY5" fmla="*/ 1465321 h 6180844"/>
              <a:gd name="connsiteX6" fmla="*/ 12222 w 8726533"/>
              <a:gd name="connsiteY6" fmla="*/ 1941784 h 6180844"/>
              <a:gd name="connsiteX7" fmla="*/ 8352 w 8726533"/>
              <a:gd name="connsiteY7" fmla="*/ 2162096 h 6180844"/>
              <a:gd name="connsiteX8" fmla="*/ 17326 w 8726533"/>
              <a:gd name="connsiteY8" fmla="*/ 2507205 h 6180844"/>
              <a:gd name="connsiteX9" fmla="*/ 25010 w 8726533"/>
              <a:gd name="connsiteY9" fmla="*/ 3000273 h 6180844"/>
              <a:gd name="connsiteX10" fmla="*/ 12222 w 8726533"/>
              <a:gd name="connsiteY10" fmla="*/ 3468946 h 6180844"/>
              <a:gd name="connsiteX11" fmla="*/ 5827 w 8726533"/>
              <a:gd name="connsiteY11" fmla="*/ 3787295 h 6180844"/>
              <a:gd name="connsiteX12" fmla="*/ 5155 w 8726533"/>
              <a:gd name="connsiteY12" fmla="*/ 4010750 h 6180844"/>
              <a:gd name="connsiteX13" fmla="*/ 50 w 8726533"/>
              <a:gd name="connsiteY13" fmla="*/ 4226467 h 6180844"/>
              <a:gd name="connsiteX14" fmla="*/ 4537 w 8726533"/>
              <a:gd name="connsiteY14" fmla="*/ 4411502 h 6180844"/>
              <a:gd name="connsiteX15" fmla="*/ 14129 w 8726533"/>
              <a:gd name="connsiteY15" fmla="*/ 4608761 h 6180844"/>
              <a:gd name="connsiteX16" fmla="*/ 14747 w 8726533"/>
              <a:gd name="connsiteY16" fmla="*/ 4788745 h 6180844"/>
              <a:gd name="connsiteX17" fmla="*/ 9025 w 8726533"/>
              <a:gd name="connsiteY17" fmla="*/ 5037052 h 6180844"/>
              <a:gd name="connsiteX18" fmla="*/ 17326 w 8726533"/>
              <a:gd name="connsiteY18" fmla="*/ 5423322 h 6180844"/>
              <a:gd name="connsiteX19" fmla="*/ 20524 w 8726533"/>
              <a:gd name="connsiteY19" fmla="*/ 5811392 h 6180844"/>
              <a:gd name="connsiteX20" fmla="*/ 9024 w 8726533"/>
              <a:gd name="connsiteY20" fmla="*/ 6039335 h 6180844"/>
              <a:gd name="connsiteX21" fmla="*/ 12222 w 8726533"/>
              <a:gd name="connsiteY21" fmla="*/ 6173160 h 6180844"/>
              <a:gd name="connsiteX22" fmla="*/ 950963 w 8726533"/>
              <a:gd name="connsiteY22" fmla="*/ 6153977 h 6180844"/>
              <a:gd name="connsiteX23" fmla="*/ 1695696 w 8726533"/>
              <a:gd name="connsiteY23" fmla="*/ 6160989 h 6180844"/>
              <a:gd name="connsiteX24" fmla="*/ 1933902 w 8726533"/>
              <a:gd name="connsiteY24" fmla="*/ 6165476 h 6180844"/>
              <a:gd name="connsiteX25" fmla="*/ 2212326 w 8726533"/>
              <a:gd name="connsiteY25" fmla="*/ 6169963 h 6180844"/>
              <a:gd name="connsiteX26" fmla="*/ 2481940 w 8726533"/>
              <a:gd name="connsiteY26" fmla="*/ 6171252 h 6180844"/>
              <a:gd name="connsiteX27" fmla="*/ 3079440 w 8726533"/>
              <a:gd name="connsiteY27" fmla="*/ 6161661 h 6180844"/>
              <a:gd name="connsiteX28" fmla="*/ 3794056 w 8726533"/>
              <a:gd name="connsiteY28" fmla="*/ 6169345 h 6180844"/>
              <a:gd name="connsiteX29" fmla="*/ 4616247 w 8726533"/>
              <a:gd name="connsiteY29" fmla="*/ 6169345 h 6180844"/>
              <a:gd name="connsiteX30" fmla="*/ 5108025 w 8726533"/>
              <a:gd name="connsiteY30" fmla="*/ 6153977 h 6180844"/>
              <a:gd name="connsiteX31" fmla="*/ 5787766 w 8726533"/>
              <a:gd name="connsiteY31" fmla="*/ 6180844 h 6180844"/>
              <a:gd name="connsiteX32" fmla="*/ 6053161 w 8726533"/>
              <a:gd name="connsiteY32" fmla="*/ 6161661 h 6180844"/>
              <a:gd name="connsiteX33" fmla="*/ 6698620 w 8726533"/>
              <a:gd name="connsiteY33" fmla="*/ 6169345 h 6180844"/>
              <a:gd name="connsiteX34" fmla="*/ 7482392 w 8726533"/>
              <a:gd name="connsiteY34" fmla="*/ 6161661 h 6180844"/>
              <a:gd name="connsiteX35" fmla="*/ 7856330 w 8726533"/>
              <a:gd name="connsiteY35" fmla="*/ 6157793 h 6180844"/>
              <a:gd name="connsiteX36" fmla="*/ 8341042 w 8726533"/>
              <a:gd name="connsiteY36" fmla="*/ 6166766 h 6180844"/>
              <a:gd name="connsiteX37" fmla="*/ 8688785 w 8726533"/>
              <a:gd name="connsiteY37" fmla="*/ 6161661 h 6180844"/>
              <a:gd name="connsiteX38" fmla="*/ 8720139 w 8726533"/>
              <a:gd name="connsiteY38" fmla="*/ 3939686 h 6180844"/>
              <a:gd name="connsiteX39" fmla="*/ 8726533 w 8726533"/>
              <a:gd name="connsiteY39" fmla="*/ 2267145 h 6180844"/>
              <a:gd name="connsiteX40" fmla="*/ 8719521 w 8726533"/>
              <a:gd name="connsiteY40" fmla="*/ 1612714 h 6180844"/>
              <a:gd name="connsiteX41" fmla="*/ 8715652 w 8726533"/>
              <a:gd name="connsiteY41" fmla="*/ 1179211 h 6180844"/>
              <a:gd name="connsiteX42" fmla="*/ 8711837 w 8726533"/>
              <a:gd name="connsiteY42" fmla="*/ 698314 h 6180844"/>
              <a:gd name="connsiteX43" fmla="*/ 8716942 w 8726533"/>
              <a:gd name="connsiteY43" fmla="*/ 17633 h 6180844"/>
              <a:gd name="connsiteX44" fmla="*/ 8343058 w 8726533"/>
              <a:gd name="connsiteY44" fmla="*/ 10566 h 6180844"/>
              <a:gd name="connsiteX45" fmla="*/ 7669388 w 8726533"/>
              <a:gd name="connsiteY45" fmla="*/ 11855 h 6180844"/>
              <a:gd name="connsiteX46" fmla="*/ 7094375 w 8726533"/>
              <a:gd name="connsiteY46" fmla="*/ 15052 h 6180844"/>
              <a:gd name="connsiteX47" fmla="*/ 6315037 w 8726533"/>
              <a:gd name="connsiteY47" fmla="*/ 2881 h 6180844"/>
              <a:gd name="connsiteX48" fmla="*/ 6045477 w 8726533"/>
              <a:gd name="connsiteY48" fmla="*/ 14435 h 6180844"/>
              <a:gd name="connsiteX49" fmla="*/ 5440346 w 8726533"/>
              <a:gd name="connsiteY49" fmla="*/ 19540 h 6180844"/>
              <a:gd name="connsiteX50" fmla="*/ 4900556 w 8726533"/>
              <a:gd name="connsiteY50" fmla="*/ 6751 h 6180844"/>
              <a:gd name="connsiteX51" fmla="*/ 4479225 w 8726533"/>
              <a:gd name="connsiteY51" fmla="*/ 10566 h 6180844"/>
              <a:gd name="connsiteX52" fmla="*/ 3864501 w 8726533"/>
              <a:gd name="connsiteY52" fmla="*/ 8657 h 6180844"/>
              <a:gd name="connsiteX53" fmla="*/ 3555851 w 8726533"/>
              <a:gd name="connsiteY53" fmla="*/ 14435 h 6180844"/>
              <a:gd name="connsiteX54" fmla="*/ 3186399 w 8726533"/>
              <a:gd name="connsiteY54" fmla="*/ 19540 h 6180844"/>
              <a:gd name="connsiteX55" fmla="*/ 2572912 w 8726533"/>
              <a:gd name="connsiteY55" fmla="*/ 14435 h 6180844"/>
              <a:gd name="connsiteX56" fmla="*/ 2159372 w 8726533"/>
              <a:gd name="connsiteY56" fmla="*/ 5460 h 6180844"/>
              <a:gd name="connsiteX57" fmla="*/ 1581054 w 8726533"/>
              <a:gd name="connsiteY57" fmla="*/ 6751 h 6180844"/>
              <a:gd name="connsiteX58" fmla="*/ 689706 w 8726533"/>
              <a:gd name="connsiteY58" fmla="*/ 14435 h 6180844"/>
              <a:gd name="connsiteX59" fmla="*/ 23721 w 8726533"/>
              <a:gd name="connsiteY59" fmla="*/ 19540 h 6180844"/>
              <a:gd name="connsiteX0" fmla="*/ 23721 w 8726533"/>
              <a:gd name="connsiteY0" fmla="*/ 19540 h 6180844"/>
              <a:gd name="connsiteX1" fmla="*/ 26299 w 8726533"/>
              <a:gd name="connsiteY1" fmla="*/ 314730 h 6180844"/>
              <a:gd name="connsiteX2" fmla="*/ 37181 w 8726533"/>
              <a:gd name="connsiteY2" fmla="*/ 577276 h 6180844"/>
              <a:gd name="connsiteX3" fmla="*/ 40378 w 8726533"/>
              <a:gd name="connsiteY3" fmla="*/ 785364 h 6180844"/>
              <a:gd name="connsiteX4" fmla="*/ 26918 w 8726533"/>
              <a:gd name="connsiteY4" fmla="*/ 985095 h 6180844"/>
              <a:gd name="connsiteX5" fmla="*/ 15419 w 8726533"/>
              <a:gd name="connsiteY5" fmla="*/ 1465321 h 6180844"/>
              <a:gd name="connsiteX6" fmla="*/ 12222 w 8726533"/>
              <a:gd name="connsiteY6" fmla="*/ 1941784 h 6180844"/>
              <a:gd name="connsiteX7" fmla="*/ 8352 w 8726533"/>
              <a:gd name="connsiteY7" fmla="*/ 2162096 h 6180844"/>
              <a:gd name="connsiteX8" fmla="*/ 17326 w 8726533"/>
              <a:gd name="connsiteY8" fmla="*/ 2507205 h 6180844"/>
              <a:gd name="connsiteX9" fmla="*/ 25010 w 8726533"/>
              <a:gd name="connsiteY9" fmla="*/ 3000273 h 6180844"/>
              <a:gd name="connsiteX10" fmla="*/ 12222 w 8726533"/>
              <a:gd name="connsiteY10" fmla="*/ 3468946 h 6180844"/>
              <a:gd name="connsiteX11" fmla="*/ 5827 w 8726533"/>
              <a:gd name="connsiteY11" fmla="*/ 3787295 h 6180844"/>
              <a:gd name="connsiteX12" fmla="*/ 5155 w 8726533"/>
              <a:gd name="connsiteY12" fmla="*/ 4010750 h 6180844"/>
              <a:gd name="connsiteX13" fmla="*/ 50 w 8726533"/>
              <a:gd name="connsiteY13" fmla="*/ 4226467 h 6180844"/>
              <a:gd name="connsiteX14" fmla="*/ 4537 w 8726533"/>
              <a:gd name="connsiteY14" fmla="*/ 4411502 h 6180844"/>
              <a:gd name="connsiteX15" fmla="*/ 14129 w 8726533"/>
              <a:gd name="connsiteY15" fmla="*/ 4608761 h 6180844"/>
              <a:gd name="connsiteX16" fmla="*/ 14747 w 8726533"/>
              <a:gd name="connsiteY16" fmla="*/ 4788745 h 6180844"/>
              <a:gd name="connsiteX17" fmla="*/ 9025 w 8726533"/>
              <a:gd name="connsiteY17" fmla="*/ 5037052 h 6180844"/>
              <a:gd name="connsiteX18" fmla="*/ 17326 w 8726533"/>
              <a:gd name="connsiteY18" fmla="*/ 5423322 h 6180844"/>
              <a:gd name="connsiteX19" fmla="*/ 20524 w 8726533"/>
              <a:gd name="connsiteY19" fmla="*/ 5811392 h 6180844"/>
              <a:gd name="connsiteX20" fmla="*/ 9024 w 8726533"/>
              <a:gd name="connsiteY20" fmla="*/ 6039335 h 6180844"/>
              <a:gd name="connsiteX21" fmla="*/ 12222 w 8726533"/>
              <a:gd name="connsiteY21" fmla="*/ 6173160 h 6180844"/>
              <a:gd name="connsiteX22" fmla="*/ 950963 w 8726533"/>
              <a:gd name="connsiteY22" fmla="*/ 6153977 h 6180844"/>
              <a:gd name="connsiteX23" fmla="*/ 1695696 w 8726533"/>
              <a:gd name="connsiteY23" fmla="*/ 6160989 h 6180844"/>
              <a:gd name="connsiteX24" fmla="*/ 1933902 w 8726533"/>
              <a:gd name="connsiteY24" fmla="*/ 6165476 h 6180844"/>
              <a:gd name="connsiteX25" fmla="*/ 2212326 w 8726533"/>
              <a:gd name="connsiteY25" fmla="*/ 6169963 h 6180844"/>
              <a:gd name="connsiteX26" fmla="*/ 2481940 w 8726533"/>
              <a:gd name="connsiteY26" fmla="*/ 6171252 h 6180844"/>
              <a:gd name="connsiteX27" fmla="*/ 3079440 w 8726533"/>
              <a:gd name="connsiteY27" fmla="*/ 6161661 h 6180844"/>
              <a:gd name="connsiteX28" fmla="*/ 3794056 w 8726533"/>
              <a:gd name="connsiteY28" fmla="*/ 6169345 h 6180844"/>
              <a:gd name="connsiteX29" fmla="*/ 4616247 w 8726533"/>
              <a:gd name="connsiteY29" fmla="*/ 6169345 h 6180844"/>
              <a:gd name="connsiteX30" fmla="*/ 5108025 w 8726533"/>
              <a:gd name="connsiteY30" fmla="*/ 6153977 h 6180844"/>
              <a:gd name="connsiteX31" fmla="*/ 5787766 w 8726533"/>
              <a:gd name="connsiteY31" fmla="*/ 6180844 h 6180844"/>
              <a:gd name="connsiteX32" fmla="*/ 6053161 w 8726533"/>
              <a:gd name="connsiteY32" fmla="*/ 6161661 h 6180844"/>
              <a:gd name="connsiteX33" fmla="*/ 6698620 w 8726533"/>
              <a:gd name="connsiteY33" fmla="*/ 6169345 h 6180844"/>
              <a:gd name="connsiteX34" fmla="*/ 7482392 w 8726533"/>
              <a:gd name="connsiteY34" fmla="*/ 6161661 h 6180844"/>
              <a:gd name="connsiteX35" fmla="*/ 7856330 w 8726533"/>
              <a:gd name="connsiteY35" fmla="*/ 6157793 h 6180844"/>
              <a:gd name="connsiteX36" fmla="*/ 8341042 w 8726533"/>
              <a:gd name="connsiteY36" fmla="*/ 6166766 h 6180844"/>
              <a:gd name="connsiteX37" fmla="*/ 8688785 w 8726533"/>
              <a:gd name="connsiteY37" fmla="*/ 6161661 h 6180844"/>
              <a:gd name="connsiteX38" fmla="*/ 8720139 w 8726533"/>
              <a:gd name="connsiteY38" fmla="*/ 3939686 h 6180844"/>
              <a:gd name="connsiteX39" fmla="*/ 8726533 w 8726533"/>
              <a:gd name="connsiteY39" fmla="*/ 2267145 h 6180844"/>
              <a:gd name="connsiteX40" fmla="*/ 8719521 w 8726533"/>
              <a:gd name="connsiteY40" fmla="*/ 1612714 h 6180844"/>
              <a:gd name="connsiteX41" fmla="*/ 8715652 w 8726533"/>
              <a:gd name="connsiteY41" fmla="*/ 1179211 h 6180844"/>
              <a:gd name="connsiteX42" fmla="*/ 8711837 w 8726533"/>
              <a:gd name="connsiteY42" fmla="*/ 698314 h 6180844"/>
              <a:gd name="connsiteX43" fmla="*/ 8716942 w 8726533"/>
              <a:gd name="connsiteY43" fmla="*/ 17633 h 6180844"/>
              <a:gd name="connsiteX44" fmla="*/ 8343058 w 8726533"/>
              <a:gd name="connsiteY44" fmla="*/ 10566 h 6180844"/>
              <a:gd name="connsiteX45" fmla="*/ 7669388 w 8726533"/>
              <a:gd name="connsiteY45" fmla="*/ 11855 h 6180844"/>
              <a:gd name="connsiteX46" fmla="*/ 7094375 w 8726533"/>
              <a:gd name="connsiteY46" fmla="*/ 15052 h 6180844"/>
              <a:gd name="connsiteX47" fmla="*/ 6315037 w 8726533"/>
              <a:gd name="connsiteY47" fmla="*/ 2881 h 6180844"/>
              <a:gd name="connsiteX48" fmla="*/ 6045477 w 8726533"/>
              <a:gd name="connsiteY48" fmla="*/ 14435 h 6180844"/>
              <a:gd name="connsiteX49" fmla="*/ 5440346 w 8726533"/>
              <a:gd name="connsiteY49" fmla="*/ 19540 h 6180844"/>
              <a:gd name="connsiteX50" fmla="*/ 4900556 w 8726533"/>
              <a:gd name="connsiteY50" fmla="*/ 6751 h 6180844"/>
              <a:gd name="connsiteX51" fmla="*/ 4479225 w 8726533"/>
              <a:gd name="connsiteY51" fmla="*/ 10566 h 6180844"/>
              <a:gd name="connsiteX52" fmla="*/ 3864501 w 8726533"/>
              <a:gd name="connsiteY52" fmla="*/ 8657 h 6180844"/>
              <a:gd name="connsiteX53" fmla="*/ 3555851 w 8726533"/>
              <a:gd name="connsiteY53" fmla="*/ 14435 h 6180844"/>
              <a:gd name="connsiteX54" fmla="*/ 3186399 w 8726533"/>
              <a:gd name="connsiteY54" fmla="*/ 19540 h 6180844"/>
              <a:gd name="connsiteX55" fmla="*/ 2572912 w 8726533"/>
              <a:gd name="connsiteY55" fmla="*/ 14435 h 6180844"/>
              <a:gd name="connsiteX56" fmla="*/ 2159372 w 8726533"/>
              <a:gd name="connsiteY56" fmla="*/ 5460 h 6180844"/>
              <a:gd name="connsiteX57" fmla="*/ 1581054 w 8726533"/>
              <a:gd name="connsiteY57" fmla="*/ 6751 h 6180844"/>
              <a:gd name="connsiteX58" fmla="*/ 689706 w 8726533"/>
              <a:gd name="connsiteY58" fmla="*/ 14435 h 6180844"/>
              <a:gd name="connsiteX59" fmla="*/ 23721 w 8726533"/>
              <a:gd name="connsiteY59" fmla="*/ 19540 h 6180844"/>
              <a:gd name="connsiteX0" fmla="*/ 23721 w 8726533"/>
              <a:gd name="connsiteY0" fmla="*/ 19540 h 6180844"/>
              <a:gd name="connsiteX1" fmla="*/ 26299 w 8726533"/>
              <a:gd name="connsiteY1" fmla="*/ 314730 h 6180844"/>
              <a:gd name="connsiteX2" fmla="*/ 37181 w 8726533"/>
              <a:gd name="connsiteY2" fmla="*/ 577276 h 6180844"/>
              <a:gd name="connsiteX3" fmla="*/ 40378 w 8726533"/>
              <a:gd name="connsiteY3" fmla="*/ 785364 h 6180844"/>
              <a:gd name="connsiteX4" fmla="*/ 26918 w 8726533"/>
              <a:gd name="connsiteY4" fmla="*/ 985095 h 6180844"/>
              <a:gd name="connsiteX5" fmla="*/ 15419 w 8726533"/>
              <a:gd name="connsiteY5" fmla="*/ 1465321 h 6180844"/>
              <a:gd name="connsiteX6" fmla="*/ 12222 w 8726533"/>
              <a:gd name="connsiteY6" fmla="*/ 1941784 h 6180844"/>
              <a:gd name="connsiteX7" fmla="*/ 8352 w 8726533"/>
              <a:gd name="connsiteY7" fmla="*/ 2162096 h 6180844"/>
              <a:gd name="connsiteX8" fmla="*/ 17326 w 8726533"/>
              <a:gd name="connsiteY8" fmla="*/ 2507205 h 6180844"/>
              <a:gd name="connsiteX9" fmla="*/ 25010 w 8726533"/>
              <a:gd name="connsiteY9" fmla="*/ 3000273 h 6180844"/>
              <a:gd name="connsiteX10" fmla="*/ 12222 w 8726533"/>
              <a:gd name="connsiteY10" fmla="*/ 3468946 h 6180844"/>
              <a:gd name="connsiteX11" fmla="*/ 5827 w 8726533"/>
              <a:gd name="connsiteY11" fmla="*/ 3787295 h 6180844"/>
              <a:gd name="connsiteX12" fmla="*/ 5155 w 8726533"/>
              <a:gd name="connsiteY12" fmla="*/ 4010750 h 6180844"/>
              <a:gd name="connsiteX13" fmla="*/ 50 w 8726533"/>
              <a:gd name="connsiteY13" fmla="*/ 4226467 h 6180844"/>
              <a:gd name="connsiteX14" fmla="*/ 4537 w 8726533"/>
              <a:gd name="connsiteY14" fmla="*/ 4411502 h 6180844"/>
              <a:gd name="connsiteX15" fmla="*/ 14129 w 8726533"/>
              <a:gd name="connsiteY15" fmla="*/ 4608761 h 6180844"/>
              <a:gd name="connsiteX16" fmla="*/ 14747 w 8726533"/>
              <a:gd name="connsiteY16" fmla="*/ 4788745 h 6180844"/>
              <a:gd name="connsiteX17" fmla="*/ 9025 w 8726533"/>
              <a:gd name="connsiteY17" fmla="*/ 5037052 h 6180844"/>
              <a:gd name="connsiteX18" fmla="*/ 17326 w 8726533"/>
              <a:gd name="connsiteY18" fmla="*/ 5423322 h 6180844"/>
              <a:gd name="connsiteX19" fmla="*/ 20524 w 8726533"/>
              <a:gd name="connsiteY19" fmla="*/ 5811392 h 6180844"/>
              <a:gd name="connsiteX20" fmla="*/ 9024 w 8726533"/>
              <a:gd name="connsiteY20" fmla="*/ 6039335 h 6180844"/>
              <a:gd name="connsiteX21" fmla="*/ 12222 w 8726533"/>
              <a:gd name="connsiteY21" fmla="*/ 6173160 h 6180844"/>
              <a:gd name="connsiteX22" fmla="*/ 950963 w 8726533"/>
              <a:gd name="connsiteY22" fmla="*/ 6153977 h 6180844"/>
              <a:gd name="connsiteX23" fmla="*/ 1695696 w 8726533"/>
              <a:gd name="connsiteY23" fmla="*/ 6160989 h 6180844"/>
              <a:gd name="connsiteX24" fmla="*/ 1933902 w 8726533"/>
              <a:gd name="connsiteY24" fmla="*/ 6165476 h 6180844"/>
              <a:gd name="connsiteX25" fmla="*/ 2212326 w 8726533"/>
              <a:gd name="connsiteY25" fmla="*/ 6169963 h 6180844"/>
              <a:gd name="connsiteX26" fmla="*/ 2481940 w 8726533"/>
              <a:gd name="connsiteY26" fmla="*/ 6171252 h 6180844"/>
              <a:gd name="connsiteX27" fmla="*/ 3079440 w 8726533"/>
              <a:gd name="connsiteY27" fmla="*/ 6161661 h 6180844"/>
              <a:gd name="connsiteX28" fmla="*/ 3794056 w 8726533"/>
              <a:gd name="connsiteY28" fmla="*/ 6169345 h 6180844"/>
              <a:gd name="connsiteX29" fmla="*/ 4616247 w 8726533"/>
              <a:gd name="connsiteY29" fmla="*/ 6169345 h 6180844"/>
              <a:gd name="connsiteX30" fmla="*/ 5108025 w 8726533"/>
              <a:gd name="connsiteY30" fmla="*/ 6153977 h 6180844"/>
              <a:gd name="connsiteX31" fmla="*/ 5787766 w 8726533"/>
              <a:gd name="connsiteY31" fmla="*/ 6180844 h 6180844"/>
              <a:gd name="connsiteX32" fmla="*/ 6053161 w 8726533"/>
              <a:gd name="connsiteY32" fmla="*/ 6161661 h 6180844"/>
              <a:gd name="connsiteX33" fmla="*/ 6698620 w 8726533"/>
              <a:gd name="connsiteY33" fmla="*/ 6169345 h 6180844"/>
              <a:gd name="connsiteX34" fmla="*/ 7482392 w 8726533"/>
              <a:gd name="connsiteY34" fmla="*/ 6161661 h 6180844"/>
              <a:gd name="connsiteX35" fmla="*/ 7856330 w 8726533"/>
              <a:gd name="connsiteY35" fmla="*/ 6157793 h 6180844"/>
              <a:gd name="connsiteX36" fmla="*/ 8341042 w 8726533"/>
              <a:gd name="connsiteY36" fmla="*/ 6166766 h 6180844"/>
              <a:gd name="connsiteX37" fmla="*/ 8688785 w 8726533"/>
              <a:gd name="connsiteY37" fmla="*/ 6161661 h 6180844"/>
              <a:gd name="connsiteX38" fmla="*/ 8720139 w 8726533"/>
              <a:gd name="connsiteY38" fmla="*/ 3939686 h 6180844"/>
              <a:gd name="connsiteX39" fmla="*/ 8726533 w 8726533"/>
              <a:gd name="connsiteY39" fmla="*/ 2267145 h 6180844"/>
              <a:gd name="connsiteX40" fmla="*/ 8719521 w 8726533"/>
              <a:gd name="connsiteY40" fmla="*/ 1612714 h 6180844"/>
              <a:gd name="connsiteX41" fmla="*/ 8715652 w 8726533"/>
              <a:gd name="connsiteY41" fmla="*/ 1179211 h 6180844"/>
              <a:gd name="connsiteX42" fmla="*/ 8711837 w 8726533"/>
              <a:gd name="connsiteY42" fmla="*/ 698314 h 6180844"/>
              <a:gd name="connsiteX43" fmla="*/ 8716942 w 8726533"/>
              <a:gd name="connsiteY43" fmla="*/ 17633 h 6180844"/>
              <a:gd name="connsiteX44" fmla="*/ 8343058 w 8726533"/>
              <a:gd name="connsiteY44" fmla="*/ 10566 h 6180844"/>
              <a:gd name="connsiteX45" fmla="*/ 7669388 w 8726533"/>
              <a:gd name="connsiteY45" fmla="*/ 11855 h 6180844"/>
              <a:gd name="connsiteX46" fmla="*/ 7094375 w 8726533"/>
              <a:gd name="connsiteY46" fmla="*/ 15052 h 6180844"/>
              <a:gd name="connsiteX47" fmla="*/ 6315037 w 8726533"/>
              <a:gd name="connsiteY47" fmla="*/ 2881 h 6180844"/>
              <a:gd name="connsiteX48" fmla="*/ 6045477 w 8726533"/>
              <a:gd name="connsiteY48" fmla="*/ 14435 h 6180844"/>
              <a:gd name="connsiteX49" fmla="*/ 5440346 w 8726533"/>
              <a:gd name="connsiteY49" fmla="*/ 19540 h 6180844"/>
              <a:gd name="connsiteX50" fmla="*/ 4900556 w 8726533"/>
              <a:gd name="connsiteY50" fmla="*/ 6751 h 6180844"/>
              <a:gd name="connsiteX51" fmla="*/ 4479225 w 8726533"/>
              <a:gd name="connsiteY51" fmla="*/ 10566 h 6180844"/>
              <a:gd name="connsiteX52" fmla="*/ 3864501 w 8726533"/>
              <a:gd name="connsiteY52" fmla="*/ 8657 h 6180844"/>
              <a:gd name="connsiteX53" fmla="*/ 3555851 w 8726533"/>
              <a:gd name="connsiteY53" fmla="*/ 14435 h 6180844"/>
              <a:gd name="connsiteX54" fmla="*/ 3186399 w 8726533"/>
              <a:gd name="connsiteY54" fmla="*/ 19540 h 6180844"/>
              <a:gd name="connsiteX55" fmla="*/ 2572912 w 8726533"/>
              <a:gd name="connsiteY55" fmla="*/ 14435 h 6180844"/>
              <a:gd name="connsiteX56" fmla="*/ 2159372 w 8726533"/>
              <a:gd name="connsiteY56" fmla="*/ 5460 h 6180844"/>
              <a:gd name="connsiteX57" fmla="*/ 1603434 w 8726533"/>
              <a:gd name="connsiteY57" fmla="*/ 83484 h 6180844"/>
              <a:gd name="connsiteX58" fmla="*/ 689706 w 8726533"/>
              <a:gd name="connsiteY58" fmla="*/ 14435 h 6180844"/>
              <a:gd name="connsiteX59" fmla="*/ 23721 w 8726533"/>
              <a:gd name="connsiteY59" fmla="*/ 19540 h 6180844"/>
              <a:gd name="connsiteX0" fmla="*/ 23721 w 8726533"/>
              <a:gd name="connsiteY0" fmla="*/ 19540 h 6180844"/>
              <a:gd name="connsiteX1" fmla="*/ 26299 w 8726533"/>
              <a:gd name="connsiteY1" fmla="*/ 314730 h 6180844"/>
              <a:gd name="connsiteX2" fmla="*/ 37181 w 8726533"/>
              <a:gd name="connsiteY2" fmla="*/ 577276 h 6180844"/>
              <a:gd name="connsiteX3" fmla="*/ 40378 w 8726533"/>
              <a:gd name="connsiteY3" fmla="*/ 785364 h 6180844"/>
              <a:gd name="connsiteX4" fmla="*/ 26918 w 8726533"/>
              <a:gd name="connsiteY4" fmla="*/ 985095 h 6180844"/>
              <a:gd name="connsiteX5" fmla="*/ 15419 w 8726533"/>
              <a:gd name="connsiteY5" fmla="*/ 1465321 h 6180844"/>
              <a:gd name="connsiteX6" fmla="*/ 12222 w 8726533"/>
              <a:gd name="connsiteY6" fmla="*/ 1941784 h 6180844"/>
              <a:gd name="connsiteX7" fmla="*/ 8352 w 8726533"/>
              <a:gd name="connsiteY7" fmla="*/ 2162096 h 6180844"/>
              <a:gd name="connsiteX8" fmla="*/ 17326 w 8726533"/>
              <a:gd name="connsiteY8" fmla="*/ 2507205 h 6180844"/>
              <a:gd name="connsiteX9" fmla="*/ 25010 w 8726533"/>
              <a:gd name="connsiteY9" fmla="*/ 3000273 h 6180844"/>
              <a:gd name="connsiteX10" fmla="*/ 12222 w 8726533"/>
              <a:gd name="connsiteY10" fmla="*/ 3468946 h 6180844"/>
              <a:gd name="connsiteX11" fmla="*/ 5827 w 8726533"/>
              <a:gd name="connsiteY11" fmla="*/ 3787295 h 6180844"/>
              <a:gd name="connsiteX12" fmla="*/ 5155 w 8726533"/>
              <a:gd name="connsiteY12" fmla="*/ 4010750 h 6180844"/>
              <a:gd name="connsiteX13" fmla="*/ 50 w 8726533"/>
              <a:gd name="connsiteY13" fmla="*/ 4226467 h 6180844"/>
              <a:gd name="connsiteX14" fmla="*/ 4537 w 8726533"/>
              <a:gd name="connsiteY14" fmla="*/ 4411502 h 6180844"/>
              <a:gd name="connsiteX15" fmla="*/ 14129 w 8726533"/>
              <a:gd name="connsiteY15" fmla="*/ 4608761 h 6180844"/>
              <a:gd name="connsiteX16" fmla="*/ 14747 w 8726533"/>
              <a:gd name="connsiteY16" fmla="*/ 4788745 h 6180844"/>
              <a:gd name="connsiteX17" fmla="*/ 9025 w 8726533"/>
              <a:gd name="connsiteY17" fmla="*/ 5037052 h 6180844"/>
              <a:gd name="connsiteX18" fmla="*/ 17326 w 8726533"/>
              <a:gd name="connsiteY18" fmla="*/ 5423322 h 6180844"/>
              <a:gd name="connsiteX19" fmla="*/ 20524 w 8726533"/>
              <a:gd name="connsiteY19" fmla="*/ 5811392 h 6180844"/>
              <a:gd name="connsiteX20" fmla="*/ 9024 w 8726533"/>
              <a:gd name="connsiteY20" fmla="*/ 6039335 h 6180844"/>
              <a:gd name="connsiteX21" fmla="*/ 12222 w 8726533"/>
              <a:gd name="connsiteY21" fmla="*/ 6173160 h 6180844"/>
              <a:gd name="connsiteX22" fmla="*/ 950963 w 8726533"/>
              <a:gd name="connsiteY22" fmla="*/ 6153977 h 6180844"/>
              <a:gd name="connsiteX23" fmla="*/ 1695696 w 8726533"/>
              <a:gd name="connsiteY23" fmla="*/ 6160989 h 6180844"/>
              <a:gd name="connsiteX24" fmla="*/ 1933902 w 8726533"/>
              <a:gd name="connsiteY24" fmla="*/ 6165476 h 6180844"/>
              <a:gd name="connsiteX25" fmla="*/ 2212326 w 8726533"/>
              <a:gd name="connsiteY25" fmla="*/ 6169963 h 6180844"/>
              <a:gd name="connsiteX26" fmla="*/ 2481940 w 8726533"/>
              <a:gd name="connsiteY26" fmla="*/ 6171252 h 6180844"/>
              <a:gd name="connsiteX27" fmla="*/ 3079440 w 8726533"/>
              <a:gd name="connsiteY27" fmla="*/ 6161661 h 6180844"/>
              <a:gd name="connsiteX28" fmla="*/ 3794056 w 8726533"/>
              <a:gd name="connsiteY28" fmla="*/ 6169345 h 6180844"/>
              <a:gd name="connsiteX29" fmla="*/ 4616247 w 8726533"/>
              <a:gd name="connsiteY29" fmla="*/ 6169345 h 6180844"/>
              <a:gd name="connsiteX30" fmla="*/ 5108025 w 8726533"/>
              <a:gd name="connsiteY30" fmla="*/ 6153977 h 6180844"/>
              <a:gd name="connsiteX31" fmla="*/ 5787766 w 8726533"/>
              <a:gd name="connsiteY31" fmla="*/ 6180844 h 6180844"/>
              <a:gd name="connsiteX32" fmla="*/ 6053161 w 8726533"/>
              <a:gd name="connsiteY32" fmla="*/ 6161661 h 6180844"/>
              <a:gd name="connsiteX33" fmla="*/ 6698620 w 8726533"/>
              <a:gd name="connsiteY33" fmla="*/ 6169345 h 6180844"/>
              <a:gd name="connsiteX34" fmla="*/ 7482392 w 8726533"/>
              <a:gd name="connsiteY34" fmla="*/ 6161661 h 6180844"/>
              <a:gd name="connsiteX35" fmla="*/ 7856330 w 8726533"/>
              <a:gd name="connsiteY35" fmla="*/ 6157793 h 6180844"/>
              <a:gd name="connsiteX36" fmla="*/ 8341042 w 8726533"/>
              <a:gd name="connsiteY36" fmla="*/ 6166766 h 6180844"/>
              <a:gd name="connsiteX37" fmla="*/ 8688785 w 8726533"/>
              <a:gd name="connsiteY37" fmla="*/ 6161661 h 6180844"/>
              <a:gd name="connsiteX38" fmla="*/ 8720139 w 8726533"/>
              <a:gd name="connsiteY38" fmla="*/ 3939686 h 6180844"/>
              <a:gd name="connsiteX39" fmla="*/ 8726533 w 8726533"/>
              <a:gd name="connsiteY39" fmla="*/ 2267145 h 6180844"/>
              <a:gd name="connsiteX40" fmla="*/ 8719521 w 8726533"/>
              <a:gd name="connsiteY40" fmla="*/ 1612714 h 6180844"/>
              <a:gd name="connsiteX41" fmla="*/ 8715652 w 8726533"/>
              <a:gd name="connsiteY41" fmla="*/ 1179211 h 6180844"/>
              <a:gd name="connsiteX42" fmla="*/ 8711837 w 8726533"/>
              <a:gd name="connsiteY42" fmla="*/ 698314 h 6180844"/>
              <a:gd name="connsiteX43" fmla="*/ 8716942 w 8726533"/>
              <a:gd name="connsiteY43" fmla="*/ 17633 h 6180844"/>
              <a:gd name="connsiteX44" fmla="*/ 8343058 w 8726533"/>
              <a:gd name="connsiteY44" fmla="*/ 10566 h 6180844"/>
              <a:gd name="connsiteX45" fmla="*/ 7669388 w 8726533"/>
              <a:gd name="connsiteY45" fmla="*/ 11855 h 6180844"/>
              <a:gd name="connsiteX46" fmla="*/ 7094375 w 8726533"/>
              <a:gd name="connsiteY46" fmla="*/ 15052 h 6180844"/>
              <a:gd name="connsiteX47" fmla="*/ 6315037 w 8726533"/>
              <a:gd name="connsiteY47" fmla="*/ 2881 h 6180844"/>
              <a:gd name="connsiteX48" fmla="*/ 6045477 w 8726533"/>
              <a:gd name="connsiteY48" fmla="*/ 14435 h 6180844"/>
              <a:gd name="connsiteX49" fmla="*/ 5440346 w 8726533"/>
              <a:gd name="connsiteY49" fmla="*/ 19540 h 6180844"/>
              <a:gd name="connsiteX50" fmla="*/ 4900556 w 8726533"/>
              <a:gd name="connsiteY50" fmla="*/ 6751 h 6180844"/>
              <a:gd name="connsiteX51" fmla="*/ 4479225 w 8726533"/>
              <a:gd name="connsiteY51" fmla="*/ 10566 h 6180844"/>
              <a:gd name="connsiteX52" fmla="*/ 3864501 w 8726533"/>
              <a:gd name="connsiteY52" fmla="*/ 8657 h 6180844"/>
              <a:gd name="connsiteX53" fmla="*/ 3555851 w 8726533"/>
              <a:gd name="connsiteY53" fmla="*/ 14435 h 6180844"/>
              <a:gd name="connsiteX54" fmla="*/ 3186399 w 8726533"/>
              <a:gd name="connsiteY54" fmla="*/ 19540 h 6180844"/>
              <a:gd name="connsiteX55" fmla="*/ 2572912 w 8726533"/>
              <a:gd name="connsiteY55" fmla="*/ 14435 h 6180844"/>
              <a:gd name="connsiteX56" fmla="*/ 2159372 w 8726533"/>
              <a:gd name="connsiteY56" fmla="*/ 5460 h 6180844"/>
              <a:gd name="connsiteX57" fmla="*/ 1568265 w 8726533"/>
              <a:gd name="connsiteY57" fmla="*/ 13145 h 6180844"/>
              <a:gd name="connsiteX58" fmla="*/ 689706 w 8726533"/>
              <a:gd name="connsiteY58" fmla="*/ 14435 h 6180844"/>
              <a:gd name="connsiteX59" fmla="*/ 23721 w 8726533"/>
              <a:gd name="connsiteY59" fmla="*/ 19540 h 6180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8726533" h="6180844">
                <a:moveTo>
                  <a:pt x="23721" y="19540"/>
                </a:moveTo>
                <a:cubicBezTo>
                  <a:pt x="24580" y="117937"/>
                  <a:pt x="25440" y="216333"/>
                  <a:pt x="26299" y="314730"/>
                </a:cubicBezTo>
                <a:lnTo>
                  <a:pt x="37181" y="577276"/>
                </a:lnTo>
                <a:cubicBezTo>
                  <a:pt x="38247" y="646639"/>
                  <a:pt x="39312" y="716001"/>
                  <a:pt x="40378" y="785364"/>
                </a:cubicBezTo>
                <a:lnTo>
                  <a:pt x="26918" y="985095"/>
                </a:lnTo>
                <a:cubicBezTo>
                  <a:pt x="29480" y="1248547"/>
                  <a:pt x="22449" y="1332955"/>
                  <a:pt x="15419" y="1465321"/>
                </a:cubicBezTo>
                <a:cubicBezTo>
                  <a:pt x="14353" y="1624142"/>
                  <a:pt x="13288" y="1782963"/>
                  <a:pt x="12222" y="1941784"/>
                </a:cubicBezTo>
                <a:lnTo>
                  <a:pt x="8352" y="2162096"/>
                </a:lnTo>
                <a:lnTo>
                  <a:pt x="17326" y="2507205"/>
                </a:lnTo>
                <a:lnTo>
                  <a:pt x="25010" y="3000273"/>
                </a:lnTo>
                <a:cubicBezTo>
                  <a:pt x="34601" y="3223638"/>
                  <a:pt x="15419" y="3337776"/>
                  <a:pt x="12222" y="3468946"/>
                </a:cubicBezTo>
                <a:cubicBezTo>
                  <a:pt x="9025" y="3600116"/>
                  <a:pt x="5827" y="3656666"/>
                  <a:pt x="5827" y="3787295"/>
                </a:cubicBezTo>
                <a:lnTo>
                  <a:pt x="5155" y="4010750"/>
                </a:lnTo>
                <a:lnTo>
                  <a:pt x="50" y="4226467"/>
                </a:lnTo>
                <a:cubicBezTo>
                  <a:pt x="-586" y="4259370"/>
                  <a:pt x="5173" y="4378599"/>
                  <a:pt x="4537" y="4411502"/>
                </a:cubicBezTo>
                <a:lnTo>
                  <a:pt x="14129" y="4608761"/>
                </a:lnTo>
                <a:lnTo>
                  <a:pt x="14747" y="4788745"/>
                </a:lnTo>
                <a:lnTo>
                  <a:pt x="9025" y="5037052"/>
                </a:lnTo>
                <a:lnTo>
                  <a:pt x="17326" y="5423322"/>
                </a:lnTo>
                <a:lnTo>
                  <a:pt x="20524" y="5811392"/>
                </a:lnTo>
                <a:lnTo>
                  <a:pt x="9024" y="6039335"/>
                </a:lnTo>
                <a:cubicBezTo>
                  <a:pt x="7958" y="6077549"/>
                  <a:pt x="13288" y="6134946"/>
                  <a:pt x="12222" y="6173160"/>
                </a:cubicBezTo>
                <a:lnTo>
                  <a:pt x="950963" y="6153977"/>
                </a:lnTo>
                <a:lnTo>
                  <a:pt x="1695696" y="6160989"/>
                </a:lnTo>
                <a:lnTo>
                  <a:pt x="1933902" y="6165476"/>
                </a:lnTo>
                <a:lnTo>
                  <a:pt x="2212326" y="6169963"/>
                </a:lnTo>
                <a:cubicBezTo>
                  <a:pt x="2303666" y="6170926"/>
                  <a:pt x="2337421" y="6172636"/>
                  <a:pt x="2481940" y="6171252"/>
                </a:cubicBezTo>
                <a:lnTo>
                  <a:pt x="3079440" y="6161661"/>
                </a:lnTo>
                <a:lnTo>
                  <a:pt x="3794056" y="6169345"/>
                </a:lnTo>
                <a:lnTo>
                  <a:pt x="4616247" y="6169345"/>
                </a:lnTo>
                <a:cubicBezTo>
                  <a:pt x="4780173" y="6164222"/>
                  <a:pt x="4912772" y="6152061"/>
                  <a:pt x="5108025" y="6153977"/>
                </a:cubicBezTo>
                <a:cubicBezTo>
                  <a:pt x="5303278" y="6155893"/>
                  <a:pt x="5561186" y="6171888"/>
                  <a:pt x="5787766" y="6180844"/>
                </a:cubicBezTo>
                <a:cubicBezTo>
                  <a:pt x="5876231" y="6174450"/>
                  <a:pt x="5901352" y="6163578"/>
                  <a:pt x="6053161" y="6161661"/>
                </a:cubicBezTo>
                <a:lnTo>
                  <a:pt x="6698620" y="6169345"/>
                </a:lnTo>
                <a:lnTo>
                  <a:pt x="7482392" y="6161661"/>
                </a:lnTo>
                <a:lnTo>
                  <a:pt x="7856330" y="6157793"/>
                </a:lnTo>
                <a:lnTo>
                  <a:pt x="8341042" y="6166766"/>
                </a:lnTo>
                <a:cubicBezTo>
                  <a:pt x="8479784" y="6167411"/>
                  <a:pt x="8563279" y="6159100"/>
                  <a:pt x="8688785" y="6161661"/>
                </a:cubicBezTo>
                <a:cubicBezTo>
                  <a:pt x="8738669" y="6131847"/>
                  <a:pt x="8715016" y="4682476"/>
                  <a:pt x="8720139" y="3939686"/>
                </a:cubicBezTo>
                <a:cubicBezTo>
                  <a:pt x="8722270" y="3382172"/>
                  <a:pt x="8724402" y="2824659"/>
                  <a:pt x="8726533" y="2267145"/>
                </a:cubicBezTo>
                <a:cubicBezTo>
                  <a:pt x="8724196" y="2049001"/>
                  <a:pt x="8721858" y="1830858"/>
                  <a:pt x="8719521" y="1612714"/>
                </a:cubicBezTo>
                <a:cubicBezTo>
                  <a:pt x="8718231" y="1468213"/>
                  <a:pt x="8716942" y="1323712"/>
                  <a:pt x="8715652" y="1179211"/>
                </a:cubicBezTo>
                <a:cubicBezTo>
                  <a:pt x="8714380" y="1018912"/>
                  <a:pt x="8713109" y="858613"/>
                  <a:pt x="8711837" y="698314"/>
                </a:cubicBezTo>
                <a:cubicBezTo>
                  <a:pt x="8709276" y="470354"/>
                  <a:pt x="8719503" y="245593"/>
                  <a:pt x="8716942" y="17633"/>
                </a:cubicBezTo>
                <a:cubicBezTo>
                  <a:pt x="8605103" y="8883"/>
                  <a:pt x="8517650" y="11529"/>
                  <a:pt x="8343058" y="10566"/>
                </a:cubicBezTo>
                <a:lnTo>
                  <a:pt x="7669388" y="11855"/>
                </a:lnTo>
                <a:lnTo>
                  <a:pt x="7094375" y="15052"/>
                </a:lnTo>
                <a:lnTo>
                  <a:pt x="6315037" y="2881"/>
                </a:lnTo>
                <a:lnTo>
                  <a:pt x="6045477" y="14435"/>
                </a:lnTo>
                <a:lnTo>
                  <a:pt x="5440346" y="19540"/>
                </a:lnTo>
                <a:lnTo>
                  <a:pt x="4900556" y="6751"/>
                </a:lnTo>
                <a:cubicBezTo>
                  <a:pt x="4762244" y="1628"/>
                  <a:pt x="4651901" y="10248"/>
                  <a:pt x="4479225" y="10566"/>
                </a:cubicBezTo>
                <a:cubicBezTo>
                  <a:pt x="4306549" y="10884"/>
                  <a:pt x="4069409" y="-12022"/>
                  <a:pt x="3864501" y="8657"/>
                </a:cubicBezTo>
                <a:lnTo>
                  <a:pt x="3555851" y="14435"/>
                </a:lnTo>
                <a:lnTo>
                  <a:pt x="3186399" y="19540"/>
                </a:lnTo>
                <a:lnTo>
                  <a:pt x="2572912" y="14435"/>
                </a:lnTo>
                <a:cubicBezTo>
                  <a:pt x="2403093" y="10377"/>
                  <a:pt x="2326813" y="5675"/>
                  <a:pt x="2159372" y="5460"/>
                </a:cubicBezTo>
                <a:cubicBezTo>
                  <a:pt x="1991931" y="5245"/>
                  <a:pt x="1761038" y="12715"/>
                  <a:pt x="1568265" y="13145"/>
                </a:cubicBezTo>
                <a:lnTo>
                  <a:pt x="689706" y="14435"/>
                </a:lnTo>
                <a:lnTo>
                  <a:pt x="23721" y="19540"/>
                </a:lnTo>
                <a:close/>
              </a:path>
            </a:pathLst>
          </a:custGeom>
          <a:blipFill>
            <a:blip r:embed="rId2"/>
            <a:stretch>
              <a:fillRect/>
            </a:stretch>
          </a:blipFill>
          <a:ln w="38100">
            <a:solidFill>
              <a:srgbClr val="30252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61999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p:cNvSpPr/>
          <p:nvPr/>
        </p:nvSpPr>
        <p:spPr>
          <a:xfrm>
            <a:off x="207848" y="333403"/>
            <a:ext cx="8726533" cy="6180844"/>
          </a:xfrm>
          <a:custGeom>
            <a:avLst/>
            <a:gdLst>
              <a:gd name="connsiteX0" fmla="*/ 15368 w 8736746"/>
              <a:gd name="connsiteY0" fmla="*/ 23053 h 6185647"/>
              <a:gd name="connsiteX1" fmla="*/ 30736 w 8736746"/>
              <a:gd name="connsiteY1" fmla="*/ 315046 h 6185647"/>
              <a:gd name="connsiteX2" fmla="*/ 38420 w 8736746"/>
              <a:gd name="connsiteY2" fmla="*/ 583987 h 6185647"/>
              <a:gd name="connsiteX3" fmla="*/ 38420 w 8736746"/>
              <a:gd name="connsiteY3" fmla="*/ 776088 h 6185647"/>
              <a:gd name="connsiteX4" fmla="*/ 15368 w 8736746"/>
              <a:gd name="connsiteY4" fmla="*/ 937453 h 6185647"/>
              <a:gd name="connsiteX5" fmla="*/ 23052 w 8736746"/>
              <a:gd name="connsiteY5" fmla="*/ 1398495 h 6185647"/>
              <a:gd name="connsiteX6" fmla="*/ 23052 w 8736746"/>
              <a:gd name="connsiteY6" fmla="*/ 1913325 h 6185647"/>
              <a:gd name="connsiteX7" fmla="*/ 0 w 8736746"/>
              <a:gd name="connsiteY7" fmla="*/ 2159214 h 6185647"/>
              <a:gd name="connsiteX8" fmla="*/ 15368 w 8736746"/>
              <a:gd name="connsiteY8" fmla="*/ 2481943 h 6185647"/>
              <a:gd name="connsiteX9" fmla="*/ 23052 w 8736746"/>
              <a:gd name="connsiteY9" fmla="*/ 2981405 h 6185647"/>
              <a:gd name="connsiteX10" fmla="*/ 23052 w 8736746"/>
              <a:gd name="connsiteY10" fmla="*/ 3411711 h 6185647"/>
              <a:gd name="connsiteX11" fmla="*/ 23052 w 8736746"/>
              <a:gd name="connsiteY11" fmla="*/ 3803597 h 6185647"/>
              <a:gd name="connsiteX12" fmla="*/ 0 w 8736746"/>
              <a:gd name="connsiteY12" fmla="*/ 4011066 h 6185647"/>
              <a:gd name="connsiteX13" fmla="*/ 7684 w 8736746"/>
              <a:gd name="connsiteY13" fmla="*/ 4172431 h 6185647"/>
              <a:gd name="connsiteX14" fmla="*/ 15368 w 8736746"/>
              <a:gd name="connsiteY14" fmla="*/ 4341479 h 6185647"/>
              <a:gd name="connsiteX15" fmla="*/ 15368 w 8736746"/>
              <a:gd name="connsiteY15" fmla="*/ 4564316 h 6185647"/>
              <a:gd name="connsiteX16" fmla="*/ 0 w 8736746"/>
              <a:gd name="connsiteY16" fmla="*/ 4779469 h 6185647"/>
              <a:gd name="connsiteX17" fmla="*/ 23052 w 8736746"/>
              <a:gd name="connsiteY17" fmla="*/ 4925466 h 6185647"/>
              <a:gd name="connsiteX18" fmla="*/ 15368 w 8736746"/>
              <a:gd name="connsiteY18" fmla="*/ 5417244 h 6185647"/>
              <a:gd name="connsiteX19" fmla="*/ 15368 w 8736746"/>
              <a:gd name="connsiteY19" fmla="*/ 5824498 h 6185647"/>
              <a:gd name="connsiteX20" fmla="*/ 23052 w 8736746"/>
              <a:gd name="connsiteY20" fmla="*/ 6039651 h 6185647"/>
              <a:gd name="connsiteX21" fmla="*/ 23052 w 8736746"/>
              <a:gd name="connsiteY21" fmla="*/ 6170279 h 6185647"/>
              <a:gd name="connsiteX22" fmla="*/ 968188 w 8736746"/>
              <a:gd name="connsiteY22" fmla="*/ 6170279 h 6185647"/>
              <a:gd name="connsiteX23" fmla="*/ 1728907 w 8736746"/>
              <a:gd name="connsiteY23" fmla="*/ 6154911 h 6185647"/>
              <a:gd name="connsiteX24" fmla="*/ 1967113 w 8736746"/>
              <a:gd name="connsiteY24" fmla="*/ 6162595 h 6185647"/>
              <a:gd name="connsiteX25" fmla="*/ 2159213 w 8736746"/>
              <a:gd name="connsiteY25" fmla="*/ 6170279 h 6185647"/>
              <a:gd name="connsiteX26" fmla="*/ 2451207 w 8736746"/>
              <a:gd name="connsiteY26" fmla="*/ 6177963 h 6185647"/>
              <a:gd name="connsiteX27" fmla="*/ 3096665 w 8736746"/>
              <a:gd name="connsiteY27" fmla="*/ 6177963 h 6185647"/>
              <a:gd name="connsiteX28" fmla="*/ 3811281 w 8736746"/>
              <a:gd name="connsiteY28" fmla="*/ 6185647 h 6185647"/>
              <a:gd name="connsiteX29" fmla="*/ 4633472 w 8736746"/>
              <a:gd name="connsiteY29" fmla="*/ 6185647 h 6185647"/>
              <a:gd name="connsiteX30" fmla="*/ 5125250 w 8736746"/>
              <a:gd name="connsiteY30" fmla="*/ 6170279 h 6185647"/>
              <a:gd name="connsiteX31" fmla="*/ 5593976 w 8736746"/>
              <a:gd name="connsiteY31" fmla="*/ 6177963 h 6185647"/>
              <a:gd name="connsiteX32" fmla="*/ 6070386 w 8736746"/>
              <a:gd name="connsiteY32" fmla="*/ 6177963 h 6185647"/>
              <a:gd name="connsiteX33" fmla="*/ 6715845 w 8736746"/>
              <a:gd name="connsiteY33" fmla="*/ 6185647 h 6185647"/>
              <a:gd name="connsiteX34" fmla="*/ 7499617 w 8736746"/>
              <a:gd name="connsiteY34" fmla="*/ 6177963 h 6185647"/>
              <a:gd name="connsiteX35" fmla="*/ 7860766 w 8736746"/>
              <a:gd name="connsiteY35" fmla="*/ 6154911 h 6185647"/>
              <a:gd name="connsiteX36" fmla="*/ 8329492 w 8736746"/>
              <a:gd name="connsiteY36" fmla="*/ 6170279 h 6185647"/>
              <a:gd name="connsiteX37" fmla="*/ 8706010 w 8736746"/>
              <a:gd name="connsiteY37" fmla="*/ 6177963 h 6185647"/>
              <a:gd name="connsiteX38" fmla="*/ 8721378 w 8736746"/>
              <a:gd name="connsiteY38" fmla="*/ 3949594 h 6185647"/>
              <a:gd name="connsiteX39" fmla="*/ 8721378 w 8736746"/>
              <a:gd name="connsiteY39" fmla="*/ 2289842 h 6185647"/>
              <a:gd name="connsiteX40" fmla="*/ 8736746 w 8736746"/>
              <a:gd name="connsiteY40" fmla="*/ 1629016 h 6185647"/>
              <a:gd name="connsiteX41" fmla="*/ 8713694 w 8736746"/>
              <a:gd name="connsiteY41" fmla="*/ 1198710 h 6185647"/>
              <a:gd name="connsiteX42" fmla="*/ 8729062 w 8736746"/>
              <a:gd name="connsiteY42" fmla="*/ 714616 h 6185647"/>
              <a:gd name="connsiteX43" fmla="*/ 8721378 w 8736746"/>
              <a:gd name="connsiteY43" fmla="*/ 30737 h 6185647"/>
              <a:gd name="connsiteX44" fmla="*/ 8398649 w 8736746"/>
              <a:gd name="connsiteY44" fmla="*/ 7684 h 6185647"/>
              <a:gd name="connsiteX45" fmla="*/ 7699402 w 8736746"/>
              <a:gd name="connsiteY45" fmla="*/ 15368 h 6185647"/>
              <a:gd name="connsiteX46" fmla="*/ 7130783 w 8736746"/>
              <a:gd name="connsiteY46" fmla="*/ 15368 h 6185647"/>
              <a:gd name="connsiteX47" fmla="*/ 6316276 w 8736746"/>
              <a:gd name="connsiteY47" fmla="*/ 0 h 6185647"/>
              <a:gd name="connsiteX48" fmla="*/ 6062702 w 8736746"/>
              <a:gd name="connsiteY48" fmla="*/ 30737 h 6185647"/>
              <a:gd name="connsiteX49" fmla="*/ 5447980 w 8736746"/>
              <a:gd name="connsiteY49" fmla="*/ 23053 h 6185647"/>
              <a:gd name="connsiteX50" fmla="*/ 4917781 w 8736746"/>
              <a:gd name="connsiteY50" fmla="*/ 23053 h 6185647"/>
              <a:gd name="connsiteX51" fmla="*/ 4502844 w 8736746"/>
              <a:gd name="connsiteY51" fmla="*/ 7684 h 6185647"/>
              <a:gd name="connsiteX52" fmla="*/ 3888121 w 8736746"/>
              <a:gd name="connsiteY52" fmla="*/ 15368 h 6185647"/>
              <a:gd name="connsiteX53" fmla="*/ 3573076 w 8736746"/>
              <a:gd name="connsiteY53" fmla="*/ 30737 h 6185647"/>
              <a:gd name="connsiteX54" fmla="*/ 3219610 w 8736746"/>
              <a:gd name="connsiteY54" fmla="*/ 23053 h 6185647"/>
              <a:gd name="connsiteX55" fmla="*/ 2574151 w 8736746"/>
              <a:gd name="connsiteY55" fmla="*/ 30737 h 6185647"/>
              <a:gd name="connsiteX56" fmla="*/ 2243738 w 8736746"/>
              <a:gd name="connsiteY56" fmla="*/ 15368 h 6185647"/>
              <a:gd name="connsiteX57" fmla="*/ 1598279 w 8736746"/>
              <a:gd name="connsiteY57" fmla="*/ 23053 h 6185647"/>
              <a:gd name="connsiteX58" fmla="*/ 706931 w 8736746"/>
              <a:gd name="connsiteY58" fmla="*/ 30737 h 6185647"/>
              <a:gd name="connsiteX59" fmla="*/ 15368 w 8736746"/>
              <a:gd name="connsiteY59" fmla="*/ 23053 h 6185647"/>
              <a:gd name="connsiteX0" fmla="*/ 146453 w 8736746"/>
              <a:gd name="connsiteY0" fmla="*/ 112575 h 6185647"/>
              <a:gd name="connsiteX1" fmla="*/ 30736 w 8736746"/>
              <a:gd name="connsiteY1" fmla="*/ 315046 h 6185647"/>
              <a:gd name="connsiteX2" fmla="*/ 38420 w 8736746"/>
              <a:gd name="connsiteY2" fmla="*/ 583987 h 6185647"/>
              <a:gd name="connsiteX3" fmla="*/ 38420 w 8736746"/>
              <a:gd name="connsiteY3" fmla="*/ 776088 h 6185647"/>
              <a:gd name="connsiteX4" fmla="*/ 15368 w 8736746"/>
              <a:gd name="connsiteY4" fmla="*/ 937453 h 6185647"/>
              <a:gd name="connsiteX5" fmla="*/ 23052 w 8736746"/>
              <a:gd name="connsiteY5" fmla="*/ 1398495 h 6185647"/>
              <a:gd name="connsiteX6" fmla="*/ 23052 w 8736746"/>
              <a:gd name="connsiteY6" fmla="*/ 1913325 h 6185647"/>
              <a:gd name="connsiteX7" fmla="*/ 0 w 8736746"/>
              <a:gd name="connsiteY7" fmla="*/ 2159214 h 6185647"/>
              <a:gd name="connsiteX8" fmla="*/ 15368 w 8736746"/>
              <a:gd name="connsiteY8" fmla="*/ 2481943 h 6185647"/>
              <a:gd name="connsiteX9" fmla="*/ 23052 w 8736746"/>
              <a:gd name="connsiteY9" fmla="*/ 2981405 h 6185647"/>
              <a:gd name="connsiteX10" fmla="*/ 23052 w 8736746"/>
              <a:gd name="connsiteY10" fmla="*/ 3411711 h 6185647"/>
              <a:gd name="connsiteX11" fmla="*/ 23052 w 8736746"/>
              <a:gd name="connsiteY11" fmla="*/ 3803597 h 6185647"/>
              <a:gd name="connsiteX12" fmla="*/ 0 w 8736746"/>
              <a:gd name="connsiteY12" fmla="*/ 4011066 h 6185647"/>
              <a:gd name="connsiteX13" fmla="*/ 7684 w 8736746"/>
              <a:gd name="connsiteY13" fmla="*/ 4172431 h 6185647"/>
              <a:gd name="connsiteX14" fmla="*/ 15368 w 8736746"/>
              <a:gd name="connsiteY14" fmla="*/ 4341479 h 6185647"/>
              <a:gd name="connsiteX15" fmla="*/ 15368 w 8736746"/>
              <a:gd name="connsiteY15" fmla="*/ 4564316 h 6185647"/>
              <a:gd name="connsiteX16" fmla="*/ 0 w 8736746"/>
              <a:gd name="connsiteY16" fmla="*/ 4779469 h 6185647"/>
              <a:gd name="connsiteX17" fmla="*/ 23052 w 8736746"/>
              <a:gd name="connsiteY17" fmla="*/ 4925466 h 6185647"/>
              <a:gd name="connsiteX18" fmla="*/ 15368 w 8736746"/>
              <a:gd name="connsiteY18" fmla="*/ 5417244 h 6185647"/>
              <a:gd name="connsiteX19" fmla="*/ 15368 w 8736746"/>
              <a:gd name="connsiteY19" fmla="*/ 5824498 h 6185647"/>
              <a:gd name="connsiteX20" fmla="*/ 23052 w 8736746"/>
              <a:gd name="connsiteY20" fmla="*/ 6039651 h 6185647"/>
              <a:gd name="connsiteX21" fmla="*/ 23052 w 8736746"/>
              <a:gd name="connsiteY21" fmla="*/ 6170279 h 6185647"/>
              <a:gd name="connsiteX22" fmla="*/ 968188 w 8736746"/>
              <a:gd name="connsiteY22" fmla="*/ 6170279 h 6185647"/>
              <a:gd name="connsiteX23" fmla="*/ 1728907 w 8736746"/>
              <a:gd name="connsiteY23" fmla="*/ 6154911 h 6185647"/>
              <a:gd name="connsiteX24" fmla="*/ 1967113 w 8736746"/>
              <a:gd name="connsiteY24" fmla="*/ 6162595 h 6185647"/>
              <a:gd name="connsiteX25" fmla="*/ 2159213 w 8736746"/>
              <a:gd name="connsiteY25" fmla="*/ 6170279 h 6185647"/>
              <a:gd name="connsiteX26" fmla="*/ 2451207 w 8736746"/>
              <a:gd name="connsiteY26" fmla="*/ 6177963 h 6185647"/>
              <a:gd name="connsiteX27" fmla="*/ 3096665 w 8736746"/>
              <a:gd name="connsiteY27" fmla="*/ 6177963 h 6185647"/>
              <a:gd name="connsiteX28" fmla="*/ 3811281 w 8736746"/>
              <a:gd name="connsiteY28" fmla="*/ 6185647 h 6185647"/>
              <a:gd name="connsiteX29" fmla="*/ 4633472 w 8736746"/>
              <a:gd name="connsiteY29" fmla="*/ 6185647 h 6185647"/>
              <a:gd name="connsiteX30" fmla="*/ 5125250 w 8736746"/>
              <a:gd name="connsiteY30" fmla="*/ 6170279 h 6185647"/>
              <a:gd name="connsiteX31" fmla="*/ 5593976 w 8736746"/>
              <a:gd name="connsiteY31" fmla="*/ 6177963 h 6185647"/>
              <a:gd name="connsiteX32" fmla="*/ 6070386 w 8736746"/>
              <a:gd name="connsiteY32" fmla="*/ 6177963 h 6185647"/>
              <a:gd name="connsiteX33" fmla="*/ 6715845 w 8736746"/>
              <a:gd name="connsiteY33" fmla="*/ 6185647 h 6185647"/>
              <a:gd name="connsiteX34" fmla="*/ 7499617 w 8736746"/>
              <a:gd name="connsiteY34" fmla="*/ 6177963 h 6185647"/>
              <a:gd name="connsiteX35" fmla="*/ 7860766 w 8736746"/>
              <a:gd name="connsiteY35" fmla="*/ 6154911 h 6185647"/>
              <a:gd name="connsiteX36" fmla="*/ 8329492 w 8736746"/>
              <a:gd name="connsiteY36" fmla="*/ 6170279 h 6185647"/>
              <a:gd name="connsiteX37" fmla="*/ 8706010 w 8736746"/>
              <a:gd name="connsiteY37" fmla="*/ 6177963 h 6185647"/>
              <a:gd name="connsiteX38" fmla="*/ 8721378 w 8736746"/>
              <a:gd name="connsiteY38" fmla="*/ 3949594 h 6185647"/>
              <a:gd name="connsiteX39" fmla="*/ 8721378 w 8736746"/>
              <a:gd name="connsiteY39" fmla="*/ 2289842 h 6185647"/>
              <a:gd name="connsiteX40" fmla="*/ 8736746 w 8736746"/>
              <a:gd name="connsiteY40" fmla="*/ 1629016 h 6185647"/>
              <a:gd name="connsiteX41" fmla="*/ 8713694 w 8736746"/>
              <a:gd name="connsiteY41" fmla="*/ 1198710 h 6185647"/>
              <a:gd name="connsiteX42" fmla="*/ 8729062 w 8736746"/>
              <a:gd name="connsiteY42" fmla="*/ 714616 h 6185647"/>
              <a:gd name="connsiteX43" fmla="*/ 8721378 w 8736746"/>
              <a:gd name="connsiteY43" fmla="*/ 30737 h 6185647"/>
              <a:gd name="connsiteX44" fmla="*/ 8398649 w 8736746"/>
              <a:gd name="connsiteY44" fmla="*/ 7684 h 6185647"/>
              <a:gd name="connsiteX45" fmla="*/ 7699402 w 8736746"/>
              <a:gd name="connsiteY45" fmla="*/ 15368 h 6185647"/>
              <a:gd name="connsiteX46" fmla="*/ 7130783 w 8736746"/>
              <a:gd name="connsiteY46" fmla="*/ 15368 h 6185647"/>
              <a:gd name="connsiteX47" fmla="*/ 6316276 w 8736746"/>
              <a:gd name="connsiteY47" fmla="*/ 0 h 6185647"/>
              <a:gd name="connsiteX48" fmla="*/ 6062702 w 8736746"/>
              <a:gd name="connsiteY48" fmla="*/ 30737 h 6185647"/>
              <a:gd name="connsiteX49" fmla="*/ 5447980 w 8736746"/>
              <a:gd name="connsiteY49" fmla="*/ 23053 h 6185647"/>
              <a:gd name="connsiteX50" fmla="*/ 4917781 w 8736746"/>
              <a:gd name="connsiteY50" fmla="*/ 23053 h 6185647"/>
              <a:gd name="connsiteX51" fmla="*/ 4502844 w 8736746"/>
              <a:gd name="connsiteY51" fmla="*/ 7684 h 6185647"/>
              <a:gd name="connsiteX52" fmla="*/ 3888121 w 8736746"/>
              <a:gd name="connsiteY52" fmla="*/ 15368 h 6185647"/>
              <a:gd name="connsiteX53" fmla="*/ 3573076 w 8736746"/>
              <a:gd name="connsiteY53" fmla="*/ 30737 h 6185647"/>
              <a:gd name="connsiteX54" fmla="*/ 3219610 w 8736746"/>
              <a:gd name="connsiteY54" fmla="*/ 23053 h 6185647"/>
              <a:gd name="connsiteX55" fmla="*/ 2574151 w 8736746"/>
              <a:gd name="connsiteY55" fmla="*/ 30737 h 6185647"/>
              <a:gd name="connsiteX56" fmla="*/ 2243738 w 8736746"/>
              <a:gd name="connsiteY56" fmla="*/ 15368 h 6185647"/>
              <a:gd name="connsiteX57" fmla="*/ 1598279 w 8736746"/>
              <a:gd name="connsiteY57" fmla="*/ 23053 h 6185647"/>
              <a:gd name="connsiteX58" fmla="*/ 706931 w 8736746"/>
              <a:gd name="connsiteY58" fmla="*/ 30737 h 6185647"/>
              <a:gd name="connsiteX59" fmla="*/ 146453 w 8736746"/>
              <a:gd name="connsiteY59" fmla="*/ 112575 h 6185647"/>
              <a:gd name="connsiteX0" fmla="*/ 40946 w 8736746"/>
              <a:gd name="connsiteY0" fmla="*/ 35842 h 6185647"/>
              <a:gd name="connsiteX1" fmla="*/ 30736 w 8736746"/>
              <a:gd name="connsiteY1" fmla="*/ 315046 h 6185647"/>
              <a:gd name="connsiteX2" fmla="*/ 38420 w 8736746"/>
              <a:gd name="connsiteY2" fmla="*/ 583987 h 6185647"/>
              <a:gd name="connsiteX3" fmla="*/ 38420 w 8736746"/>
              <a:gd name="connsiteY3" fmla="*/ 776088 h 6185647"/>
              <a:gd name="connsiteX4" fmla="*/ 15368 w 8736746"/>
              <a:gd name="connsiteY4" fmla="*/ 937453 h 6185647"/>
              <a:gd name="connsiteX5" fmla="*/ 23052 w 8736746"/>
              <a:gd name="connsiteY5" fmla="*/ 1398495 h 6185647"/>
              <a:gd name="connsiteX6" fmla="*/ 23052 w 8736746"/>
              <a:gd name="connsiteY6" fmla="*/ 1913325 h 6185647"/>
              <a:gd name="connsiteX7" fmla="*/ 0 w 8736746"/>
              <a:gd name="connsiteY7" fmla="*/ 2159214 h 6185647"/>
              <a:gd name="connsiteX8" fmla="*/ 15368 w 8736746"/>
              <a:gd name="connsiteY8" fmla="*/ 2481943 h 6185647"/>
              <a:gd name="connsiteX9" fmla="*/ 23052 w 8736746"/>
              <a:gd name="connsiteY9" fmla="*/ 2981405 h 6185647"/>
              <a:gd name="connsiteX10" fmla="*/ 23052 w 8736746"/>
              <a:gd name="connsiteY10" fmla="*/ 3411711 h 6185647"/>
              <a:gd name="connsiteX11" fmla="*/ 23052 w 8736746"/>
              <a:gd name="connsiteY11" fmla="*/ 3803597 h 6185647"/>
              <a:gd name="connsiteX12" fmla="*/ 0 w 8736746"/>
              <a:gd name="connsiteY12" fmla="*/ 4011066 h 6185647"/>
              <a:gd name="connsiteX13" fmla="*/ 7684 w 8736746"/>
              <a:gd name="connsiteY13" fmla="*/ 4172431 h 6185647"/>
              <a:gd name="connsiteX14" fmla="*/ 15368 w 8736746"/>
              <a:gd name="connsiteY14" fmla="*/ 4341479 h 6185647"/>
              <a:gd name="connsiteX15" fmla="*/ 15368 w 8736746"/>
              <a:gd name="connsiteY15" fmla="*/ 4564316 h 6185647"/>
              <a:gd name="connsiteX16" fmla="*/ 0 w 8736746"/>
              <a:gd name="connsiteY16" fmla="*/ 4779469 h 6185647"/>
              <a:gd name="connsiteX17" fmla="*/ 23052 w 8736746"/>
              <a:gd name="connsiteY17" fmla="*/ 4925466 h 6185647"/>
              <a:gd name="connsiteX18" fmla="*/ 15368 w 8736746"/>
              <a:gd name="connsiteY18" fmla="*/ 5417244 h 6185647"/>
              <a:gd name="connsiteX19" fmla="*/ 15368 w 8736746"/>
              <a:gd name="connsiteY19" fmla="*/ 5824498 h 6185647"/>
              <a:gd name="connsiteX20" fmla="*/ 23052 w 8736746"/>
              <a:gd name="connsiteY20" fmla="*/ 6039651 h 6185647"/>
              <a:gd name="connsiteX21" fmla="*/ 23052 w 8736746"/>
              <a:gd name="connsiteY21" fmla="*/ 6170279 h 6185647"/>
              <a:gd name="connsiteX22" fmla="*/ 968188 w 8736746"/>
              <a:gd name="connsiteY22" fmla="*/ 6170279 h 6185647"/>
              <a:gd name="connsiteX23" fmla="*/ 1728907 w 8736746"/>
              <a:gd name="connsiteY23" fmla="*/ 6154911 h 6185647"/>
              <a:gd name="connsiteX24" fmla="*/ 1967113 w 8736746"/>
              <a:gd name="connsiteY24" fmla="*/ 6162595 h 6185647"/>
              <a:gd name="connsiteX25" fmla="*/ 2159213 w 8736746"/>
              <a:gd name="connsiteY25" fmla="*/ 6170279 h 6185647"/>
              <a:gd name="connsiteX26" fmla="*/ 2451207 w 8736746"/>
              <a:gd name="connsiteY26" fmla="*/ 6177963 h 6185647"/>
              <a:gd name="connsiteX27" fmla="*/ 3096665 w 8736746"/>
              <a:gd name="connsiteY27" fmla="*/ 6177963 h 6185647"/>
              <a:gd name="connsiteX28" fmla="*/ 3811281 w 8736746"/>
              <a:gd name="connsiteY28" fmla="*/ 6185647 h 6185647"/>
              <a:gd name="connsiteX29" fmla="*/ 4633472 w 8736746"/>
              <a:gd name="connsiteY29" fmla="*/ 6185647 h 6185647"/>
              <a:gd name="connsiteX30" fmla="*/ 5125250 w 8736746"/>
              <a:gd name="connsiteY30" fmla="*/ 6170279 h 6185647"/>
              <a:gd name="connsiteX31" fmla="*/ 5593976 w 8736746"/>
              <a:gd name="connsiteY31" fmla="*/ 6177963 h 6185647"/>
              <a:gd name="connsiteX32" fmla="*/ 6070386 w 8736746"/>
              <a:gd name="connsiteY32" fmla="*/ 6177963 h 6185647"/>
              <a:gd name="connsiteX33" fmla="*/ 6715845 w 8736746"/>
              <a:gd name="connsiteY33" fmla="*/ 6185647 h 6185647"/>
              <a:gd name="connsiteX34" fmla="*/ 7499617 w 8736746"/>
              <a:gd name="connsiteY34" fmla="*/ 6177963 h 6185647"/>
              <a:gd name="connsiteX35" fmla="*/ 7860766 w 8736746"/>
              <a:gd name="connsiteY35" fmla="*/ 6154911 h 6185647"/>
              <a:gd name="connsiteX36" fmla="*/ 8329492 w 8736746"/>
              <a:gd name="connsiteY36" fmla="*/ 6170279 h 6185647"/>
              <a:gd name="connsiteX37" fmla="*/ 8706010 w 8736746"/>
              <a:gd name="connsiteY37" fmla="*/ 6177963 h 6185647"/>
              <a:gd name="connsiteX38" fmla="*/ 8721378 w 8736746"/>
              <a:gd name="connsiteY38" fmla="*/ 3949594 h 6185647"/>
              <a:gd name="connsiteX39" fmla="*/ 8721378 w 8736746"/>
              <a:gd name="connsiteY39" fmla="*/ 2289842 h 6185647"/>
              <a:gd name="connsiteX40" fmla="*/ 8736746 w 8736746"/>
              <a:gd name="connsiteY40" fmla="*/ 1629016 h 6185647"/>
              <a:gd name="connsiteX41" fmla="*/ 8713694 w 8736746"/>
              <a:gd name="connsiteY41" fmla="*/ 1198710 h 6185647"/>
              <a:gd name="connsiteX42" fmla="*/ 8729062 w 8736746"/>
              <a:gd name="connsiteY42" fmla="*/ 714616 h 6185647"/>
              <a:gd name="connsiteX43" fmla="*/ 8721378 w 8736746"/>
              <a:gd name="connsiteY43" fmla="*/ 30737 h 6185647"/>
              <a:gd name="connsiteX44" fmla="*/ 8398649 w 8736746"/>
              <a:gd name="connsiteY44" fmla="*/ 7684 h 6185647"/>
              <a:gd name="connsiteX45" fmla="*/ 7699402 w 8736746"/>
              <a:gd name="connsiteY45" fmla="*/ 15368 h 6185647"/>
              <a:gd name="connsiteX46" fmla="*/ 7130783 w 8736746"/>
              <a:gd name="connsiteY46" fmla="*/ 15368 h 6185647"/>
              <a:gd name="connsiteX47" fmla="*/ 6316276 w 8736746"/>
              <a:gd name="connsiteY47" fmla="*/ 0 h 6185647"/>
              <a:gd name="connsiteX48" fmla="*/ 6062702 w 8736746"/>
              <a:gd name="connsiteY48" fmla="*/ 30737 h 6185647"/>
              <a:gd name="connsiteX49" fmla="*/ 5447980 w 8736746"/>
              <a:gd name="connsiteY49" fmla="*/ 23053 h 6185647"/>
              <a:gd name="connsiteX50" fmla="*/ 4917781 w 8736746"/>
              <a:gd name="connsiteY50" fmla="*/ 23053 h 6185647"/>
              <a:gd name="connsiteX51" fmla="*/ 4502844 w 8736746"/>
              <a:gd name="connsiteY51" fmla="*/ 7684 h 6185647"/>
              <a:gd name="connsiteX52" fmla="*/ 3888121 w 8736746"/>
              <a:gd name="connsiteY52" fmla="*/ 15368 h 6185647"/>
              <a:gd name="connsiteX53" fmla="*/ 3573076 w 8736746"/>
              <a:gd name="connsiteY53" fmla="*/ 30737 h 6185647"/>
              <a:gd name="connsiteX54" fmla="*/ 3219610 w 8736746"/>
              <a:gd name="connsiteY54" fmla="*/ 23053 h 6185647"/>
              <a:gd name="connsiteX55" fmla="*/ 2574151 w 8736746"/>
              <a:gd name="connsiteY55" fmla="*/ 30737 h 6185647"/>
              <a:gd name="connsiteX56" fmla="*/ 2243738 w 8736746"/>
              <a:gd name="connsiteY56" fmla="*/ 15368 h 6185647"/>
              <a:gd name="connsiteX57" fmla="*/ 1598279 w 8736746"/>
              <a:gd name="connsiteY57" fmla="*/ 23053 h 6185647"/>
              <a:gd name="connsiteX58" fmla="*/ 706931 w 8736746"/>
              <a:gd name="connsiteY58" fmla="*/ 30737 h 6185647"/>
              <a:gd name="connsiteX59" fmla="*/ 40946 w 8736746"/>
              <a:gd name="connsiteY59" fmla="*/ 35842 h 6185647"/>
              <a:gd name="connsiteX0" fmla="*/ 40946 w 8736746"/>
              <a:gd name="connsiteY0" fmla="*/ 35842 h 6185647"/>
              <a:gd name="connsiteX1" fmla="*/ 117060 w 8736746"/>
              <a:gd name="connsiteY1" fmla="*/ 324638 h 6185647"/>
              <a:gd name="connsiteX2" fmla="*/ 38420 w 8736746"/>
              <a:gd name="connsiteY2" fmla="*/ 583987 h 6185647"/>
              <a:gd name="connsiteX3" fmla="*/ 38420 w 8736746"/>
              <a:gd name="connsiteY3" fmla="*/ 776088 h 6185647"/>
              <a:gd name="connsiteX4" fmla="*/ 15368 w 8736746"/>
              <a:gd name="connsiteY4" fmla="*/ 937453 h 6185647"/>
              <a:gd name="connsiteX5" fmla="*/ 23052 w 8736746"/>
              <a:gd name="connsiteY5" fmla="*/ 1398495 h 6185647"/>
              <a:gd name="connsiteX6" fmla="*/ 23052 w 8736746"/>
              <a:gd name="connsiteY6" fmla="*/ 1913325 h 6185647"/>
              <a:gd name="connsiteX7" fmla="*/ 0 w 8736746"/>
              <a:gd name="connsiteY7" fmla="*/ 2159214 h 6185647"/>
              <a:gd name="connsiteX8" fmla="*/ 15368 w 8736746"/>
              <a:gd name="connsiteY8" fmla="*/ 2481943 h 6185647"/>
              <a:gd name="connsiteX9" fmla="*/ 23052 w 8736746"/>
              <a:gd name="connsiteY9" fmla="*/ 2981405 h 6185647"/>
              <a:gd name="connsiteX10" fmla="*/ 23052 w 8736746"/>
              <a:gd name="connsiteY10" fmla="*/ 3411711 h 6185647"/>
              <a:gd name="connsiteX11" fmla="*/ 23052 w 8736746"/>
              <a:gd name="connsiteY11" fmla="*/ 3803597 h 6185647"/>
              <a:gd name="connsiteX12" fmla="*/ 0 w 8736746"/>
              <a:gd name="connsiteY12" fmla="*/ 4011066 h 6185647"/>
              <a:gd name="connsiteX13" fmla="*/ 7684 w 8736746"/>
              <a:gd name="connsiteY13" fmla="*/ 4172431 h 6185647"/>
              <a:gd name="connsiteX14" fmla="*/ 15368 w 8736746"/>
              <a:gd name="connsiteY14" fmla="*/ 4341479 h 6185647"/>
              <a:gd name="connsiteX15" fmla="*/ 15368 w 8736746"/>
              <a:gd name="connsiteY15" fmla="*/ 4564316 h 6185647"/>
              <a:gd name="connsiteX16" fmla="*/ 0 w 8736746"/>
              <a:gd name="connsiteY16" fmla="*/ 4779469 h 6185647"/>
              <a:gd name="connsiteX17" fmla="*/ 23052 w 8736746"/>
              <a:gd name="connsiteY17" fmla="*/ 4925466 h 6185647"/>
              <a:gd name="connsiteX18" fmla="*/ 15368 w 8736746"/>
              <a:gd name="connsiteY18" fmla="*/ 5417244 h 6185647"/>
              <a:gd name="connsiteX19" fmla="*/ 15368 w 8736746"/>
              <a:gd name="connsiteY19" fmla="*/ 5824498 h 6185647"/>
              <a:gd name="connsiteX20" fmla="*/ 23052 w 8736746"/>
              <a:gd name="connsiteY20" fmla="*/ 6039651 h 6185647"/>
              <a:gd name="connsiteX21" fmla="*/ 23052 w 8736746"/>
              <a:gd name="connsiteY21" fmla="*/ 6170279 h 6185647"/>
              <a:gd name="connsiteX22" fmla="*/ 968188 w 8736746"/>
              <a:gd name="connsiteY22" fmla="*/ 6170279 h 6185647"/>
              <a:gd name="connsiteX23" fmla="*/ 1728907 w 8736746"/>
              <a:gd name="connsiteY23" fmla="*/ 6154911 h 6185647"/>
              <a:gd name="connsiteX24" fmla="*/ 1967113 w 8736746"/>
              <a:gd name="connsiteY24" fmla="*/ 6162595 h 6185647"/>
              <a:gd name="connsiteX25" fmla="*/ 2159213 w 8736746"/>
              <a:gd name="connsiteY25" fmla="*/ 6170279 h 6185647"/>
              <a:gd name="connsiteX26" fmla="*/ 2451207 w 8736746"/>
              <a:gd name="connsiteY26" fmla="*/ 6177963 h 6185647"/>
              <a:gd name="connsiteX27" fmla="*/ 3096665 w 8736746"/>
              <a:gd name="connsiteY27" fmla="*/ 6177963 h 6185647"/>
              <a:gd name="connsiteX28" fmla="*/ 3811281 w 8736746"/>
              <a:gd name="connsiteY28" fmla="*/ 6185647 h 6185647"/>
              <a:gd name="connsiteX29" fmla="*/ 4633472 w 8736746"/>
              <a:gd name="connsiteY29" fmla="*/ 6185647 h 6185647"/>
              <a:gd name="connsiteX30" fmla="*/ 5125250 w 8736746"/>
              <a:gd name="connsiteY30" fmla="*/ 6170279 h 6185647"/>
              <a:gd name="connsiteX31" fmla="*/ 5593976 w 8736746"/>
              <a:gd name="connsiteY31" fmla="*/ 6177963 h 6185647"/>
              <a:gd name="connsiteX32" fmla="*/ 6070386 w 8736746"/>
              <a:gd name="connsiteY32" fmla="*/ 6177963 h 6185647"/>
              <a:gd name="connsiteX33" fmla="*/ 6715845 w 8736746"/>
              <a:gd name="connsiteY33" fmla="*/ 6185647 h 6185647"/>
              <a:gd name="connsiteX34" fmla="*/ 7499617 w 8736746"/>
              <a:gd name="connsiteY34" fmla="*/ 6177963 h 6185647"/>
              <a:gd name="connsiteX35" fmla="*/ 7860766 w 8736746"/>
              <a:gd name="connsiteY35" fmla="*/ 6154911 h 6185647"/>
              <a:gd name="connsiteX36" fmla="*/ 8329492 w 8736746"/>
              <a:gd name="connsiteY36" fmla="*/ 6170279 h 6185647"/>
              <a:gd name="connsiteX37" fmla="*/ 8706010 w 8736746"/>
              <a:gd name="connsiteY37" fmla="*/ 6177963 h 6185647"/>
              <a:gd name="connsiteX38" fmla="*/ 8721378 w 8736746"/>
              <a:gd name="connsiteY38" fmla="*/ 3949594 h 6185647"/>
              <a:gd name="connsiteX39" fmla="*/ 8721378 w 8736746"/>
              <a:gd name="connsiteY39" fmla="*/ 2289842 h 6185647"/>
              <a:gd name="connsiteX40" fmla="*/ 8736746 w 8736746"/>
              <a:gd name="connsiteY40" fmla="*/ 1629016 h 6185647"/>
              <a:gd name="connsiteX41" fmla="*/ 8713694 w 8736746"/>
              <a:gd name="connsiteY41" fmla="*/ 1198710 h 6185647"/>
              <a:gd name="connsiteX42" fmla="*/ 8729062 w 8736746"/>
              <a:gd name="connsiteY42" fmla="*/ 714616 h 6185647"/>
              <a:gd name="connsiteX43" fmla="*/ 8721378 w 8736746"/>
              <a:gd name="connsiteY43" fmla="*/ 30737 h 6185647"/>
              <a:gd name="connsiteX44" fmla="*/ 8398649 w 8736746"/>
              <a:gd name="connsiteY44" fmla="*/ 7684 h 6185647"/>
              <a:gd name="connsiteX45" fmla="*/ 7699402 w 8736746"/>
              <a:gd name="connsiteY45" fmla="*/ 15368 h 6185647"/>
              <a:gd name="connsiteX46" fmla="*/ 7130783 w 8736746"/>
              <a:gd name="connsiteY46" fmla="*/ 15368 h 6185647"/>
              <a:gd name="connsiteX47" fmla="*/ 6316276 w 8736746"/>
              <a:gd name="connsiteY47" fmla="*/ 0 h 6185647"/>
              <a:gd name="connsiteX48" fmla="*/ 6062702 w 8736746"/>
              <a:gd name="connsiteY48" fmla="*/ 30737 h 6185647"/>
              <a:gd name="connsiteX49" fmla="*/ 5447980 w 8736746"/>
              <a:gd name="connsiteY49" fmla="*/ 23053 h 6185647"/>
              <a:gd name="connsiteX50" fmla="*/ 4917781 w 8736746"/>
              <a:gd name="connsiteY50" fmla="*/ 23053 h 6185647"/>
              <a:gd name="connsiteX51" fmla="*/ 4502844 w 8736746"/>
              <a:gd name="connsiteY51" fmla="*/ 7684 h 6185647"/>
              <a:gd name="connsiteX52" fmla="*/ 3888121 w 8736746"/>
              <a:gd name="connsiteY52" fmla="*/ 15368 h 6185647"/>
              <a:gd name="connsiteX53" fmla="*/ 3573076 w 8736746"/>
              <a:gd name="connsiteY53" fmla="*/ 30737 h 6185647"/>
              <a:gd name="connsiteX54" fmla="*/ 3219610 w 8736746"/>
              <a:gd name="connsiteY54" fmla="*/ 23053 h 6185647"/>
              <a:gd name="connsiteX55" fmla="*/ 2574151 w 8736746"/>
              <a:gd name="connsiteY55" fmla="*/ 30737 h 6185647"/>
              <a:gd name="connsiteX56" fmla="*/ 2243738 w 8736746"/>
              <a:gd name="connsiteY56" fmla="*/ 15368 h 6185647"/>
              <a:gd name="connsiteX57" fmla="*/ 1598279 w 8736746"/>
              <a:gd name="connsiteY57" fmla="*/ 23053 h 6185647"/>
              <a:gd name="connsiteX58" fmla="*/ 706931 w 8736746"/>
              <a:gd name="connsiteY58" fmla="*/ 30737 h 6185647"/>
              <a:gd name="connsiteX59" fmla="*/ 40946 w 8736746"/>
              <a:gd name="connsiteY59" fmla="*/ 35842 h 6185647"/>
              <a:gd name="connsiteX0" fmla="*/ 40946 w 8736746"/>
              <a:gd name="connsiteY0" fmla="*/ 35842 h 6185647"/>
              <a:gd name="connsiteX1" fmla="*/ 43524 w 8736746"/>
              <a:gd name="connsiteY1" fmla="*/ 331032 h 6185647"/>
              <a:gd name="connsiteX2" fmla="*/ 38420 w 8736746"/>
              <a:gd name="connsiteY2" fmla="*/ 583987 h 6185647"/>
              <a:gd name="connsiteX3" fmla="*/ 38420 w 8736746"/>
              <a:gd name="connsiteY3" fmla="*/ 776088 h 6185647"/>
              <a:gd name="connsiteX4" fmla="*/ 15368 w 8736746"/>
              <a:gd name="connsiteY4" fmla="*/ 937453 h 6185647"/>
              <a:gd name="connsiteX5" fmla="*/ 23052 w 8736746"/>
              <a:gd name="connsiteY5" fmla="*/ 1398495 h 6185647"/>
              <a:gd name="connsiteX6" fmla="*/ 23052 w 8736746"/>
              <a:gd name="connsiteY6" fmla="*/ 1913325 h 6185647"/>
              <a:gd name="connsiteX7" fmla="*/ 0 w 8736746"/>
              <a:gd name="connsiteY7" fmla="*/ 2159214 h 6185647"/>
              <a:gd name="connsiteX8" fmla="*/ 15368 w 8736746"/>
              <a:gd name="connsiteY8" fmla="*/ 2481943 h 6185647"/>
              <a:gd name="connsiteX9" fmla="*/ 23052 w 8736746"/>
              <a:gd name="connsiteY9" fmla="*/ 2981405 h 6185647"/>
              <a:gd name="connsiteX10" fmla="*/ 23052 w 8736746"/>
              <a:gd name="connsiteY10" fmla="*/ 3411711 h 6185647"/>
              <a:gd name="connsiteX11" fmla="*/ 23052 w 8736746"/>
              <a:gd name="connsiteY11" fmla="*/ 3803597 h 6185647"/>
              <a:gd name="connsiteX12" fmla="*/ 0 w 8736746"/>
              <a:gd name="connsiteY12" fmla="*/ 4011066 h 6185647"/>
              <a:gd name="connsiteX13" fmla="*/ 7684 w 8736746"/>
              <a:gd name="connsiteY13" fmla="*/ 4172431 h 6185647"/>
              <a:gd name="connsiteX14" fmla="*/ 15368 w 8736746"/>
              <a:gd name="connsiteY14" fmla="*/ 4341479 h 6185647"/>
              <a:gd name="connsiteX15" fmla="*/ 15368 w 8736746"/>
              <a:gd name="connsiteY15" fmla="*/ 4564316 h 6185647"/>
              <a:gd name="connsiteX16" fmla="*/ 0 w 8736746"/>
              <a:gd name="connsiteY16" fmla="*/ 4779469 h 6185647"/>
              <a:gd name="connsiteX17" fmla="*/ 23052 w 8736746"/>
              <a:gd name="connsiteY17" fmla="*/ 4925466 h 6185647"/>
              <a:gd name="connsiteX18" fmla="*/ 15368 w 8736746"/>
              <a:gd name="connsiteY18" fmla="*/ 5417244 h 6185647"/>
              <a:gd name="connsiteX19" fmla="*/ 15368 w 8736746"/>
              <a:gd name="connsiteY19" fmla="*/ 5824498 h 6185647"/>
              <a:gd name="connsiteX20" fmla="*/ 23052 w 8736746"/>
              <a:gd name="connsiteY20" fmla="*/ 6039651 h 6185647"/>
              <a:gd name="connsiteX21" fmla="*/ 23052 w 8736746"/>
              <a:gd name="connsiteY21" fmla="*/ 6170279 h 6185647"/>
              <a:gd name="connsiteX22" fmla="*/ 968188 w 8736746"/>
              <a:gd name="connsiteY22" fmla="*/ 6170279 h 6185647"/>
              <a:gd name="connsiteX23" fmla="*/ 1728907 w 8736746"/>
              <a:gd name="connsiteY23" fmla="*/ 6154911 h 6185647"/>
              <a:gd name="connsiteX24" fmla="*/ 1967113 w 8736746"/>
              <a:gd name="connsiteY24" fmla="*/ 6162595 h 6185647"/>
              <a:gd name="connsiteX25" fmla="*/ 2159213 w 8736746"/>
              <a:gd name="connsiteY25" fmla="*/ 6170279 h 6185647"/>
              <a:gd name="connsiteX26" fmla="*/ 2451207 w 8736746"/>
              <a:gd name="connsiteY26" fmla="*/ 6177963 h 6185647"/>
              <a:gd name="connsiteX27" fmla="*/ 3096665 w 8736746"/>
              <a:gd name="connsiteY27" fmla="*/ 6177963 h 6185647"/>
              <a:gd name="connsiteX28" fmla="*/ 3811281 w 8736746"/>
              <a:gd name="connsiteY28" fmla="*/ 6185647 h 6185647"/>
              <a:gd name="connsiteX29" fmla="*/ 4633472 w 8736746"/>
              <a:gd name="connsiteY29" fmla="*/ 6185647 h 6185647"/>
              <a:gd name="connsiteX30" fmla="*/ 5125250 w 8736746"/>
              <a:gd name="connsiteY30" fmla="*/ 6170279 h 6185647"/>
              <a:gd name="connsiteX31" fmla="*/ 5593976 w 8736746"/>
              <a:gd name="connsiteY31" fmla="*/ 6177963 h 6185647"/>
              <a:gd name="connsiteX32" fmla="*/ 6070386 w 8736746"/>
              <a:gd name="connsiteY32" fmla="*/ 6177963 h 6185647"/>
              <a:gd name="connsiteX33" fmla="*/ 6715845 w 8736746"/>
              <a:gd name="connsiteY33" fmla="*/ 6185647 h 6185647"/>
              <a:gd name="connsiteX34" fmla="*/ 7499617 w 8736746"/>
              <a:gd name="connsiteY34" fmla="*/ 6177963 h 6185647"/>
              <a:gd name="connsiteX35" fmla="*/ 7860766 w 8736746"/>
              <a:gd name="connsiteY35" fmla="*/ 6154911 h 6185647"/>
              <a:gd name="connsiteX36" fmla="*/ 8329492 w 8736746"/>
              <a:gd name="connsiteY36" fmla="*/ 6170279 h 6185647"/>
              <a:gd name="connsiteX37" fmla="*/ 8706010 w 8736746"/>
              <a:gd name="connsiteY37" fmla="*/ 6177963 h 6185647"/>
              <a:gd name="connsiteX38" fmla="*/ 8721378 w 8736746"/>
              <a:gd name="connsiteY38" fmla="*/ 3949594 h 6185647"/>
              <a:gd name="connsiteX39" fmla="*/ 8721378 w 8736746"/>
              <a:gd name="connsiteY39" fmla="*/ 2289842 h 6185647"/>
              <a:gd name="connsiteX40" fmla="*/ 8736746 w 8736746"/>
              <a:gd name="connsiteY40" fmla="*/ 1629016 h 6185647"/>
              <a:gd name="connsiteX41" fmla="*/ 8713694 w 8736746"/>
              <a:gd name="connsiteY41" fmla="*/ 1198710 h 6185647"/>
              <a:gd name="connsiteX42" fmla="*/ 8729062 w 8736746"/>
              <a:gd name="connsiteY42" fmla="*/ 714616 h 6185647"/>
              <a:gd name="connsiteX43" fmla="*/ 8721378 w 8736746"/>
              <a:gd name="connsiteY43" fmla="*/ 30737 h 6185647"/>
              <a:gd name="connsiteX44" fmla="*/ 8398649 w 8736746"/>
              <a:gd name="connsiteY44" fmla="*/ 7684 h 6185647"/>
              <a:gd name="connsiteX45" fmla="*/ 7699402 w 8736746"/>
              <a:gd name="connsiteY45" fmla="*/ 15368 h 6185647"/>
              <a:gd name="connsiteX46" fmla="*/ 7130783 w 8736746"/>
              <a:gd name="connsiteY46" fmla="*/ 15368 h 6185647"/>
              <a:gd name="connsiteX47" fmla="*/ 6316276 w 8736746"/>
              <a:gd name="connsiteY47" fmla="*/ 0 h 6185647"/>
              <a:gd name="connsiteX48" fmla="*/ 6062702 w 8736746"/>
              <a:gd name="connsiteY48" fmla="*/ 30737 h 6185647"/>
              <a:gd name="connsiteX49" fmla="*/ 5447980 w 8736746"/>
              <a:gd name="connsiteY49" fmla="*/ 23053 h 6185647"/>
              <a:gd name="connsiteX50" fmla="*/ 4917781 w 8736746"/>
              <a:gd name="connsiteY50" fmla="*/ 23053 h 6185647"/>
              <a:gd name="connsiteX51" fmla="*/ 4502844 w 8736746"/>
              <a:gd name="connsiteY51" fmla="*/ 7684 h 6185647"/>
              <a:gd name="connsiteX52" fmla="*/ 3888121 w 8736746"/>
              <a:gd name="connsiteY52" fmla="*/ 15368 h 6185647"/>
              <a:gd name="connsiteX53" fmla="*/ 3573076 w 8736746"/>
              <a:gd name="connsiteY53" fmla="*/ 30737 h 6185647"/>
              <a:gd name="connsiteX54" fmla="*/ 3219610 w 8736746"/>
              <a:gd name="connsiteY54" fmla="*/ 23053 h 6185647"/>
              <a:gd name="connsiteX55" fmla="*/ 2574151 w 8736746"/>
              <a:gd name="connsiteY55" fmla="*/ 30737 h 6185647"/>
              <a:gd name="connsiteX56" fmla="*/ 2243738 w 8736746"/>
              <a:gd name="connsiteY56" fmla="*/ 15368 h 6185647"/>
              <a:gd name="connsiteX57" fmla="*/ 1598279 w 8736746"/>
              <a:gd name="connsiteY57" fmla="*/ 23053 h 6185647"/>
              <a:gd name="connsiteX58" fmla="*/ 706931 w 8736746"/>
              <a:gd name="connsiteY58" fmla="*/ 30737 h 6185647"/>
              <a:gd name="connsiteX59" fmla="*/ 40946 w 8736746"/>
              <a:gd name="connsiteY59" fmla="*/ 35842 h 6185647"/>
              <a:gd name="connsiteX0" fmla="*/ 40946 w 8736746"/>
              <a:gd name="connsiteY0" fmla="*/ 35842 h 6185647"/>
              <a:gd name="connsiteX1" fmla="*/ 43524 w 8736746"/>
              <a:gd name="connsiteY1" fmla="*/ 331032 h 6185647"/>
              <a:gd name="connsiteX2" fmla="*/ 143928 w 8736746"/>
              <a:gd name="connsiteY2" fmla="*/ 593578 h 6185647"/>
              <a:gd name="connsiteX3" fmla="*/ 38420 w 8736746"/>
              <a:gd name="connsiteY3" fmla="*/ 776088 h 6185647"/>
              <a:gd name="connsiteX4" fmla="*/ 15368 w 8736746"/>
              <a:gd name="connsiteY4" fmla="*/ 937453 h 6185647"/>
              <a:gd name="connsiteX5" fmla="*/ 23052 w 8736746"/>
              <a:gd name="connsiteY5" fmla="*/ 1398495 h 6185647"/>
              <a:gd name="connsiteX6" fmla="*/ 23052 w 8736746"/>
              <a:gd name="connsiteY6" fmla="*/ 1913325 h 6185647"/>
              <a:gd name="connsiteX7" fmla="*/ 0 w 8736746"/>
              <a:gd name="connsiteY7" fmla="*/ 2159214 h 6185647"/>
              <a:gd name="connsiteX8" fmla="*/ 15368 w 8736746"/>
              <a:gd name="connsiteY8" fmla="*/ 2481943 h 6185647"/>
              <a:gd name="connsiteX9" fmla="*/ 23052 w 8736746"/>
              <a:gd name="connsiteY9" fmla="*/ 2981405 h 6185647"/>
              <a:gd name="connsiteX10" fmla="*/ 23052 w 8736746"/>
              <a:gd name="connsiteY10" fmla="*/ 3411711 h 6185647"/>
              <a:gd name="connsiteX11" fmla="*/ 23052 w 8736746"/>
              <a:gd name="connsiteY11" fmla="*/ 3803597 h 6185647"/>
              <a:gd name="connsiteX12" fmla="*/ 0 w 8736746"/>
              <a:gd name="connsiteY12" fmla="*/ 4011066 h 6185647"/>
              <a:gd name="connsiteX13" fmla="*/ 7684 w 8736746"/>
              <a:gd name="connsiteY13" fmla="*/ 4172431 h 6185647"/>
              <a:gd name="connsiteX14" fmla="*/ 15368 w 8736746"/>
              <a:gd name="connsiteY14" fmla="*/ 4341479 h 6185647"/>
              <a:gd name="connsiteX15" fmla="*/ 15368 w 8736746"/>
              <a:gd name="connsiteY15" fmla="*/ 4564316 h 6185647"/>
              <a:gd name="connsiteX16" fmla="*/ 0 w 8736746"/>
              <a:gd name="connsiteY16" fmla="*/ 4779469 h 6185647"/>
              <a:gd name="connsiteX17" fmla="*/ 23052 w 8736746"/>
              <a:gd name="connsiteY17" fmla="*/ 4925466 h 6185647"/>
              <a:gd name="connsiteX18" fmla="*/ 15368 w 8736746"/>
              <a:gd name="connsiteY18" fmla="*/ 5417244 h 6185647"/>
              <a:gd name="connsiteX19" fmla="*/ 15368 w 8736746"/>
              <a:gd name="connsiteY19" fmla="*/ 5824498 h 6185647"/>
              <a:gd name="connsiteX20" fmla="*/ 23052 w 8736746"/>
              <a:gd name="connsiteY20" fmla="*/ 6039651 h 6185647"/>
              <a:gd name="connsiteX21" fmla="*/ 23052 w 8736746"/>
              <a:gd name="connsiteY21" fmla="*/ 6170279 h 6185647"/>
              <a:gd name="connsiteX22" fmla="*/ 968188 w 8736746"/>
              <a:gd name="connsiteY22" fmla="*/ 6170279 h 6185647"/>
              <a:gd name="connsiteX23" fmla="*/ 1728907 w 8736746"/>
              <a:gd name="connsiteY23" fmla="*/ 6154911 h 6185647"/>
              <a:gd name="connsiteX24" fmla="*/ 1967113 w 8736746"/>
              <a:gd name="connsiteY24" fmla="*/ 6162595 h 6185647"/>
              <a:gd name="connsiteX25" fmla="*/ 2159213 w 8736746"/>
              <a:gd name="connsiteY25" fmla="*/ 6170279 h 6185647"/>
              <a:gd name="connsiteX26" fmla="*/ 2451207 w 8736746"/>
              <a:gd name="connsiteY26" fmla="*/ 6177963 h 6185647"/>
              <a:gd name="connsiteX27" fmla="*/ 3096665 w 8736746"/>
              <a:gd name="connsiteY27" fmla="*/ 6177963 h 6185647"/>
              <a:gd name="connsiteX28" fmla="*/ 3811281 w 8736746"/>
              <a:gd name="connsiteY28" fmla="*/ 6185647 h 6185647"/>
              <a:gd name="connsiteX29" fmla="*/ 4633472 w 8736746"/>
              <a:gd name="connsiteY29" fmla="*/ 6185647 h 6185647"/>
              <a:gd name="connsiteX30" fmla="*/ 5125250 w 8736746"/>
              <a:gd name="connsiteY30" fmla="*/ 6170279 h 6185647"/>
              <a:gd name="connsiteX31" fmla="*/ 5593976 w 8736746"/>
              <a:gd name="connsiteY31" fmla="*/ 6177963 h 6185647"/>
              <a:gd name="connsiteX32" fmla="*/ 6070386 w 8736746"/>
              <a:gd name="connsiteY32" fmla="*/ 6177963 h 6185647"/>
              <a:gd name="connsiteX33" fmla="*/ 6715845 w 8736746"/>
              <a:gd name="connsiteY33" fmla="*/ 6185647 h 6185647"/>
              <a:gd name="connsiteX34" fmla="*/ 7499617 w 8736746"/>
              <a:gd name="connsiteY34" fmla="*/ 6177963 h 6185647"/>
              <a:gd name="connsiteX35" fmla="*/ 7860766 w 8736746"/>
              <a:gd name="connsiteY35" fmla="*/ 6154911 h 6185647"/>
              <a:gd name="connsiteX36" fmla="*/ 8329492 w 8736746"/>
              <a:gd name="connsiteY36" fmla="*/ 6170279 h 6185647"/>
              <a:gd name="connsiteX37" fmla="*/ 8706010 w 8736746"/>
              <a:gd name="connsiteY37" fmla="*/ 6177963 h 6185647"/>
              <a:gd name="connsiteX38" fmla="*/ 8721378 w 8736746"/>
              <a:gd name="connsiteY38" fmla="*/ 3949594 h 6185647"/>
              <a:gd name="connsiteX39" fmla="*/ 8721378 w 8736746"/>
              <a:gd name="connsiteY39" fmla="*/ 2289842 h 6185647"/>
              <a:gd name="connsiteX40" fmla="*/ 8736746 w 8736746"/>
              <a:gd name="connsiteY40" fmla="*/ 1629016 h 6185647"/>
              <a:gd name="connsiteX41" fmla="*/ 8713694 w 8736746"/>
              <a:gd name="connsiteY41" fmla="*/ 1198710 h 6185647"/>
              <a:gd name="connsiteX42" fmla="*/ 8729062 w 8736746"/>
              <a:gd name="connsiteY42" fmla="*/ 714616 h 6185647"/>
              <a:gd name="connsiteX43" fmla="*/ 8721378 w 8736746"/>
              <a:gd name="connsiteY43" fmla="*/ 30737 h 6185647"/>
              <a:gd name="connsiteX44" fmla="*/ 8398649 w 8736746"/>
              <a:gd name="connsiteY44" fmla="*/ 7684 h 6185647"/>
              <a:gd name="connsiteX45" fmla="*/ 7699402 w 8736746"/>
              <a:gd name="connsiteY45" fmla="*/ 15368 h 6185647"/>
              <a:gd name="connsiteX46" fmla="*/ 7130783 w 8736746"/>
              <a:gd name="connsiteY46" fmla="*/ 15368 h 6185647"/>
              <a:gd name="connsiteX47" fmla="*/ 6316276 w 8736746"/>
              <a:gd name="connsiteY47" fmla="*/ 0 h 6185647"/>
              <a:gd name="connsiteX48" fmla="*/ 6062702 w 8736746"/>
              <a:gd name="connsiteY48" fmla="*/ 30737 h 6185647"/>
              <a:gd name="connsiteX49" fmla="*/ 5447980 w 8736746"/>
              <a:gd name="connsiteY49" fmla="*/ 23053 h 6185647"/>
              <a:gd name="connsiteX50" fmla="*/ 4917781 w 8736746"/>
              <a:gd name="connsiteY50" fmla="*/ 23053 h 6185647"/>
              <a:gd name="connsiteX51" fmla="*/ 4502844 w 8736746"/>
              <a:gd name="connsiteY51" fmla="*/ 7684 h 6185647"/>
              <a:gd name="connsiteX52" fmla="*/ 3888121 w 8736746"/>
              <a:gd name="connsiteY52" fmla="*/ 15368 h 6185647"/>
              <a:gd name="connsiteX53" fmla="*/ 3573076 w 8736746"/>
              <a:gd name="connsiteY53" fmla="*/ 30737 h 6185647"/>
              <a:gd name="connsiteX54" fmla="*/ 3219610 w 8736746"/>
              <a:gd name="connsiteY54" fmla="*/ 23053 h 6185647"/>
              <a:gd name="connsiteX55" fmla="*/ 2574151 w 8736746"/>
              <a:gd name="connsiteY55" fmla="*/ 30737 h 6185647"/>
              <a:gd name="connsiteX56" fmla="*/ 2243738 w 8736746"/>
              <a:gd name="connsiteY56" fmla="*/ 15368 h 6185647"/>
              <a:gd name="connsiteX57" fmla="*/ 1598279 w 8736746"/>
              <a:gd name="connsiteY57" fmla="*/ 23053 h 6185647"/>
              <a:gd name="connsiteX58" fmla="*/ 706931 w 8736746"/>
              <a:gd name="connsiteY58" fmla="*/ 30737 h 6185647"/>
              <a:gd name="connsiteX59" fmla="*/ 40946 w 8736746"/>
              <a:gd name="connsiteY59" fmla="*/ 35842 h 6185647"/>
              <a:gd name="connsiteX0" fmla="*/ 40946 w 8736746"/>
              <a:gd name="connsiteY0" fmla="*/ 35842 h 6185647"/>
              <a:gd name="connsiteX1" fmla="*/ 43524 w 8736746"/>
              <a:gd name="connsiteY1" fmla="*/ 331032 h 6185647"/>
              <a:gd name="connsiteX2" fmla="*/ 54406 w 8736746"/>
              <a:gd name="connsiteY2" fmla="*/ 593578 h 6185647"/>
              <a:gd name="connsiteX3" fmla="*/ 38420 w 8736746"/>
              <a:gd name="connsiteY3" fmla="*/ 776088 h 6185647"/>
              <a:gd name="connsiteX4" fmla="*/ 15368 w 8736746"/>
              <a:gd name="connsiteY4" fmla="*/ 937453 h 6185647"/>
              <a:gd name="connsiteX5" fmla="*/ 23052 w 8736746"/>
              <a:gd name="connsiteY5" fmla="*/ 1398495 h 6185647"/>
              <a:gd name="connsiteX6" fmla="*/ 23052 w 8736746"/>
              <a:gd name="connsiteY6" fmla="*/ 1913325 h 6185647"/>
              <a:gd name="connsiteX7" fmla="*/ 0 w 8736746"/>
              <a:gd name="connsiteY7" fmla="*/ 2159214 h 6185647"/>
              <a:gd name="connsiteX8" fmla="*/ 15368 w 8736746"/>
              <a:gd name="connsiteY8" fmla="*/ 2481943 h 6185647"/>
              <a:gd name="connsiteX9" fmla="*/ 23052 w 8736746"/>
              <a:gd name="connsiteY9" fmla="*/ 2981405 h 6185647"/>
              <a:gd name="connsiteX10" fmla="*/ 23052 w 8736746"/>
              <a:gd name="connsiteY10" fmla="*/ 3411711 h 6185647"/>
              <a:gd name="connsiteX11" fmla="*/ 23052 w 8736746"/>
              <a:gd name="connsiteY11" fmla="*/ 3803597 h 6185647"/>
              <a:gd name="connsiteX12" fmla="*/ 0 w 8736746"/>
              <a:gd name="connsiteY12" fmla="*/ 4011066 h 6185647"/>
              <a:gd name="connsiteX13" fmla="*/ 7684 w 8736746"/>
              <a:gd name="connsiteY13" fmla="*/ 4172431 h 6185647"/>
              <a:gd name="connsiteX14" fmla="*/ 15368 w 8736746"/>
              <a:gd name="connsiteY14" fmla="*/ 4341479 h 6185647"/>
              <a:gd name="connsiteX15" fmla="*/ 15368 w 8736746"/>
              <a:gd name="connsiteY15" fmla="*/ 4564316 h 6185647"/>
              <a:gd name="connsiteX16" fmla="*/ 0 w 8736746"/>
              <a:gd name="connsiteY16" fmla="*/ 4779469 h 6185647"/>
              <a:gd name="connsiteX17" fmla="*/ 23052 w 8736746"/>
              <a:gd name="connsiteY17" fmla="*/ 4925466 h 6185647"/>
              <a:gd name="connsiteX18" fmla="*/ 15368 w 8736746"/>
              <a:gd name="connsiteY18" fmla="*/ 5417244 h 6185647"/>
              <a:gd name="connsiteX19" fmla="*/ 15368 w 8736746"/>
              <a:gd name="connsiteY19" fmla="*/ 5824498 h 6185647"/>
              <a:gd name="connsiteX20" fmla="*/ 23052 w 8736746"/>
              <a:gd name="connsiteY20" fmla="*/ 6039651 h 6185647"/>
              <a:gd name="connsiteX21" fmla="*/ 23052 w 8736746"/>
              <a:gd name="connsiteY21" fmla="*/ 6170279 h 6185647"/>
              <a:gd name="connsiteX22" fmla="*/ 968188 w 8736746"/>
              <a:gd name="connsiteY22" fmla="*/ 6170279 h 6185647"/>
              <a:gd name="connsiteX23" fmla="*/ 1728907 w 8736746"/>
              <a:gd name="connsiteY23" fmla="*/ 6154911 h 6185647"/>
              <a:gd name="connsiteX24" fmla="*/ 1967113 w 8736746"/>
              <a:gd name="connsiteY24" fmla="*/ 6162595 h 6185647"/>
              <a:gd name="connsiteX25" fmla="*/ 2159213 w 8736746"/>
              <a:gd name="connsiteY25" fmla="*/ 6170279 h 6185647"/>
              <a:gd name="connsiteX26" fmla="*/ 2451207 w 8736746"/>
              <a:gd name="connsiteY26" fmla="*/ 6177963 h 6185647"/>
              <a:gd name="connsiteX27" fmla="*/ 3096665 w 8736746"/>
              <a:gd name="connsiteY27" fmla="*/ 6177963 h 6185647"/>
              <a:gd name="connsiteX28" fmla="*/ 3811281 w 8736746"/>
              <a:gd name="connsiteY28" fmla="*/ 6185647 h 6185647"/>
              <a:gd name="connsiteX29" fmla="*/ 4633472 w 8736746"/>
              <a:gd name="connsiteY29" fmla="*/ 6185647 h 6185647"/>
              <a:gd name="connsiteX30" fmla="*/ 5125250 w 8736746"/>
              <a:gd name="connsiteY30" fmla="*/ 6170279 h 6185647"/>
              <a:gd name="connsiteX31" fmla="*/ 5593976 w 8736746"/>
              <a:gd name="connsiteY31" fmla="*/ 6177963 h 6185647"/>
              <a:gd name="connsiteX32" fmla="*/ 6070386 w 8736746"/>
              <a:gd name="connsiteY32" fmla="*/ 6177963 h 6185647"/>
              <a:gd name="connsiteX33" fmla="*/ 6715845 w 8736746"/>
              <a:gd name="connsiteY33" fmla="*/ 6185647 h 6185647"/>
              <a:gd name="connsiteX34" fmla="*/ 7499617 w 8736746"/>
              <a:gd name="connsiteY34" fmla="*/ 6177963 h 6185647"/>
              <a:gd name="connsiteX35" fmla="*/ 7860766 w 8736746"/>
              <a:gd name="connsiteY35" fmla="*/ 6154911 h 6185647"/>
              <a:gd name="connsiteX36" fmla="*/ 8329492 w 8736746"/>
              <a:gd name="connsiteY36" fmla="*/ 6170279 h 6185647"/>
              <a:gd name="connsiteX37" fmla="*/ 8706010 w 8736746"/>
              <a:gd name="connsiteY37" fmla="*/ 6177963 h 6185647"/>
              <a:gd name="connsiteX38" fmla="*/ 8721378 w 8736746"/>
              <a:gd name="connsiteY38" fmla="*/ 3949594 h 6185647"/>
              <a:gd name="connsiteX39" fmla="*/ 8721378 w 8736746"/>
              <a:gd name="connsiteY39" fmla="*/ 2289842 h 6185647"/>
              <a:gd name="connsiteX40" fmla="*/ 8736746 w 8736746"/>
              <a:gd name="connsiteY40" fmla="*/ 1629016 h 6185647"/>
              <a:gd name="connsiteX41" fmla="*/ 8713694 w 8736746"/>
              <a:gd name="connsiteY41" fmla="*/ 1198710 h 6185647"/>
              <a:gd name="connsiteX42" fmla="*/ 8729062 w 8736746"/>
              <a:gd name="connsiteY42" fmla="*/ 714616 h 6185647"/>
              <a:gd name="connsiteX43" fmla="*/ 8721378 w 8736746"/>
              <a:gd name="connsiteY43" fmla="*/ 30737 h 6185647"/>
              <a:gd name="connsiteX44" fmla="*/ 8398649 w 8736746"/>
              <a:gd name="connsiteY44" fmla="*/ 7684 h 6185647"/>
              <a:gd name="connsiteX45" fmla="*/ 7699402 w 8736746"/>
              <a:gd name="connsiteY45" fmla="*/ 15368 h 6185647"/>
              <a:gd name="connsiteX46" fmla="*/ 7130783 w 8736746"/>
              <a:gd name="connsiteY46" fmla="*/ 15368 h 6185647"/>
              <a:gd name="connsiteX47" fmla="*/ 6316276 w 8736746"/>
              <a:gd name="connsiteY47" fmla="*/ 0 h 6185647"/>
              <a:gd name="connsiteX48" fmla="*/ 6062702 w 8736746"/>
              <a:gd name="connsiteY48" fmla="*/ 30737 h 6185647"/>
              <a:gd name="connsiteX49" fmla="*/ 5447980 w 8736746"/>
              <a:gd name="connsiteY49" fmla="*/ 23053 h 6185647"/>
              <a:gd name="connsiteX50" fmla="*/ 4917781 w 8736746"/>
              <a:gd name="connsiteY50" fmla="*/ 23053 h 6185647"/>
              <a:gd name="connsiteX51" fmla="*/ 4502844 w 8736746"/>
              <a:gd name="connsiteY51" fmla="*/ 7684 h 6185647"/>
              <a:gd name="connsiteX52" fmla="*/ 3888121 w 8736746"/>
              <a:gd name="connsiteY52" fmla="*/ 15368 h 6185647"/>
              <a:gd name="connsiteX53" fmla="*/ 3573076 w 8736746"/>
              <a:gd name="connsiteY53" fmla="*/ 30737 h 6185647"/>
              <a:gd name="connsiteX54" fmla="*/ 3219610 w 8736746"/>
              <a:gd name="connsiteY54" fmla="*/ 23053 h 6185647"/>
              <a:gd name="connsiteX55" fmla="*/ 2574151 w 8736746"/>
              <a:gd name="connsiteY55" fmla="*/ 30737 h 6185647"/>
              <a:gd name="connsiteX56" fmla="*/ 2243738 w 8736746"/>
              <a:gd name="connsiteY56" fmla="*/ 15368 h 6185647"/>
              <a:gd name="connsiteX57" fmla="*/ 1598279 w 8736746"/>
              <a:gd name="connsiteY57" fmla="*/ 23053 h 6185647"/>
              <a:gd name="connsiteX58" fmla="*/ 706931 w 8736746"/>
              <a:gd name="connsiteY58" fmla="*/ 30737 h 6185647"/>
              <a:gd name="connsiteX59" fmla="*/ 40946 w 8736746"/>
              <a:gd name="connsiteY59" fmla="*/ 35842 h 6185647"/>
              <a:gd name="connsiteX0" fmla="*/ 40946 w 8736746"/>
              <a:gd name="connsiteY0" fmla="*/ 35842 h 6185647"/>
              <a:gd name="connsiteX1" fmla="*/ 43524 w 8736746"/>
              <a:gd name="connsiteY1" fmla="*/ 331032 h 6185647"/>
              <a:gd name="connsiteX2" fmla="*/ 54406 w 8736746"/>
              <a:gd name="connsiteY2" fmla="*/ 593578 h 6185647"/>
              <a:gd name="connsiteX3" fmla="*/ 140730 w 8736746"/>
              <a:gd name="connsiteY3" fmla="*/ 795272 h 6185647"/>
              <a:gd name="connsiteX4" fmla="*/ 15368 w 8736746"/>
              <a:gd name="connsiteY4" fmla="*/ 937453 h 6185647"/>
              <a:gd name="connsiteX5" fmla="*/ 23052 w 8736746"/>
              <a:gd name="connsiteY5" fmla="*/ 1398495 h 6185647"/>
              <a:gd name="connsiteX6" fmla="*/ 23052 w 8736746"/>
              <a:gd name="connsiteY6" fmla="*/ 1913325 h 6185647"/>
              <a:gd name="connsiteX7" fmla="*/ 0 w 8736746"/>
              <a:gd name="connsiteY7" fmla="*/ 2159214 h 6185647"/>
              <a:gd name="connsiteX8" fmla="*/ 15368 w 8736746"/>
              <a:gd name="connsiteY8" fmla="*/ 2481943 h 6185647"/>
              <a:gd name="connsiteX9" fmla="*/ 23052 w 8736746"/>
              <a:gd name="connsiteY9" fmla="*/ 2981405 h 6185647"/>
              <a:gd name="connsiteX10" fmla="*/ 23052 w 8736746"/>
              <a:gd name="connsiteY10" fmla="*/ 3411711 h 6185647"/>
              <a:gd name="connsiteX11" fmla="*/ 23052 w 8736746"/>
              <a:gd name="connsiteY11" fmla="*/ 3803597 h 6185647"/>
              <a:gd name="connsiteX12" fmla="*/ 0 w 8736746"/>
              <a:gd name="connsiteY12" fmla="*/ 4011066 h 6185647"/>
              <a:gd name="connsiteX13" fmla="*/ 7684 w 8736746"/>
              <a:gd name="connsiteY13" fmla="*/ 4172431 h 6185647"/>
              <a:gd name="connsiteX14" fmla="*/ 15368 w 8736746"/>
              <a:gd name="connsiteY14" fmla="*/ 4341479 h 6185647"/>
              <a:gd name="connsiteX15" fmla="*/ 15368 w 8736746"/>
              <a:gd name="connsiteY15" fmla="*/ 4564316 h 6185647"/>
              <a:gd name="connsiteX16" fmla="*/ 0 w 8736746"/>
              <a:gd name="connsiteY16" fmla="*/ 4779469 h 6185647"/>
              <a:gd name="connsiteX17" fmla="*/ 23052 w 8736746"/>
              <a:gd name="connsiteY17" fmla="*/ 4925466 h 6185647"/>
              <a:gd name="connsiteX18" fmla="*/ 15368 w 8736746"/>
              <a:gd name="connsiteY18" fmla="*/ 5417244 h 6185647"/>
              <a:gd name="connsiteX19" fmla="*/ 15368 w 8736746"/>
              <a:gd name="connsiteY19" fmla="*/ 5824498 h 6185647"/>
              <a:gd name="connsiteX20" fmla="*/ 23052 w 8736746"/>
              <a:gd name="connsiteY20" fmla="*/ 6039651 h 6185647"/>
              <a:gd name="connsiteX21" fmla="*/ 23052 w 8736746"/>
              <a:gd name="connsiteY21" fmla="*/ 6170279 h 6185647"/>
              <a:gd name="connsiteX22" fmla="*/ 968188 w 8736746"/>
              <a:gd name="connsiteY22" fmla="*/ 6170279 h 6185647"/>
              <a:gd name="connsiteX23" fmla="*/ 1728907 w 8736746"/>
              <a:gd name="connsiteY23" fmla="*/ 6154911 h 6185647"/>
              <a:gd name="connsiteX24" fmla="*/ 1967113 w 8736746"/>
              <a:gd name="connsiteY24" fmla="*/ 6162595 h 6185647"/>
              <a:gd name="connsiteX25" fmla="*/ 2159213 w 8736746"/>
              <a:gd name="connsiteY25" fmla="*/ 6170279 h 6185647"/>
              <a:gd name="connsiteX26" fmla="*/ 2451207 w 8736746"/>
              <a:gd name="connsiteY26" fmla="*/ 6177963 h 6185647"/>
              <a:gd name="connsiteX27" fmla="*/ 3096665 w 8736746"/>
              <a:gd name="connsiteY27" fmla="*/ 6177963 h 6185647"/>
              <a:gd name="connsiteX28" fmla="*/ 3811281 w 8736746"/>
              <a:gd name="connsiteY28" fmla="*/ 6185647 h 6185647"/>
              <a:gd name="connsiteX29" fmla="*/ 4633472 w 8736746"/>
              <a:gd name="connsiteY29" fmla="*/ 6185647 h 6185647"/>
              <a:gd name="connsiteX30" fmla="*/ 5125250 w 8736746"/>
              <a:gd name="connsiteY30" fmla="*/ 6170279 h 6185647"/>
              <a:gd name="connsiteX31" fmla="*/ 5593976 w 8736746"/>
              <a:gd name="connsiteY31" fmla="*/ 6177963 h 6185647"/>
              <a:gd name="connsiteX32" fmla="*/ 6070386 w 8736746"/>
              <a:gd name="connsiteY32" fmla="*/ 6177963 h 6185647"/>
              <a:gd name="connsiteX33" fmla="*/ 6715845 w 8736746"/>
              <a:gd name="connsiteY33" fmla="*/ 6185647 h 6185647"/>
              <a:gd name="connsiteX34" fmla="*/ 7499617 w 8736746"/>
              <a:gd name="connsiteY34" fmla="*/ 6177963 h 6185647"/>
              <a:gd name="connsiteX35" fmla="*/ 7860766 w 8736746"/>
              <a:gd name="connsiteY35" fmla="*/ 6154911 h 6185647"/>
              <a:gd name="connsiteX36" fmla="*/ 8329492 w 8736746"/>
              <a:gd name="connsiteY36" fmla="*/ 6170279 h 6185647"/>
              <a:gd name="connsiteX37" fmla="*/ 8706010 w 8736746"/>
              <a:gd name="connsiteY37" fmla="*/ 6177963 h 6185647"/>
              <a:gd name="connsiteX38" fmla="*/ 8721378 w 8736746"/>
              <a:gd name="connsiteY38" fmla="*/ 3949594 h 6185647"/>
              <a:gd name="connsiteX39" fmla="*/ 8721378 w 8736746"/>
              <a:gd name="connsiteY39" fmla="*/ 2289842 h 6185647"/>
              <a:gd name="connsiteX40" fmla="*/ 8736746 w 8736746"/>
              <a:gd name="connsiteY40" fmla="*/ 1629016 h 6185647"/>
              <a:gd name="connsiteX41" fmla="*/ 8713694 w 8736746"/>
              <a:gd name="connsiteY41" fmla="*/ 1198710 h 6185647"/>
              <a:gd name="connsiteX42" fmla="*/ 8729062 w 8736746"/>
              <a:gd name="connsiteY42" fmla="*/ 714616 h 6185647"/>
              <a:gd name="connsiteX43" fmla="*/ 8721378 w 8736746"/>
              <a:gd name="connsiteY43" fmla="*/ 30737 h 6185647"/>
              <a:gd name="connsiteX44" fmla="*/ 8398649 w 8736746"/>
              <a:gd name="connsiteY44" fmla="*/ 7684 h 6185647"/>
              <a:gd name="connsiteX45" fmla="*/ 7699402 w 8736746"/>
              <a:gd name="connsiteY45" fmla="*/ 15368 h 6185647"/>
              <a:gd name="connsiteX46" fmla="*/ 7130783 w 8736746"/>
              <a:gd name="connsiteY46" fmla="*/ 15368 h 6185647"/>
              <a:gd name="connsiteX47" fmla="*/ 6316276 w 8736746"/>
              <a:gd name="connsiteY47" fmla="*/ 0 h 6185647"/>
              <a:gd name="connsiteX48" fmla="*/ 6062702 w 8736746"/>
              <a:gd name="connsiteY48" fmla="*/ 30737 h 6185647"/>
              <a:gd name="connsiteX49" fmla="*/ 5447980 w 8736746"/>
              <a:gd name="connsiteY49" fmla="*/ 23053 h 6185647"/>
              <a:gd name="connsiteX50" fmla="*/ 4917781 w 8736746"/>
              <a:gd name="connsiteY50" fmla="*/ 23053 h 6185647"/>
              <a:gd name="connsiteX51" fmla="*/ 4502844 w 8736746"/>
              <a:gd name="connsiteY51" fmla="*/ 7684 h 6185647"/>
              <a:gd name="connsiteX52" fmla="*/ 3888121 w 8736746"/>
              <a:gd name="connsiteY52" fmla="*/ 15368 h 6185647"/>
              <a:gd name="connsiteX53" fmla="*/ 3573076 w 8736746"/>
              <a:gd name="connsiteY53" fmla="*/ 30737 h 6185647"/>
              <a:gd name="connsiteX54" fmla="*/ 3219610 w 8736746"/>
              <a:gd name="connsiteY54" fmla="*/ 23053 h 6185647"/>
              <a:gd name="connsiteX55" fmla="*/ 2574151 w 8736746"/>
              <a:gd name="connsiteY55" fmla="*/ 30737 h 6185647"/>
              <a:gd name="connsiteX56" fmla="*/ 2243738 w 8736746"/>
              <a:gd name="connsiteY56" fmla="*/ 15368 h 6185647"/>
              <a:gd name="connsiteX57" fmla="*/ 1598279 w 8736746"/>
              <a:gd name="connsiteY57" fmla="*/ 23053 h 6185647"/>
              <a:gd name="connsiteX58" fmla="*/ 706931 w 8736746"/>
              <a:gd name="connsiteY58" fmla="*/ 30737 h 6185647"/>
              <a:gd name="connsiteX59" fmla="*/ 40946 w 8736746"/>
              <a:gd name="connsiteY59" fmla="*/ 35842 h 6185647"/>
              <a:gd name="connsiteX0" fmla="*/ 40946 w 8736746"/>
              <a:gd name="connsiteY0" fmla="*/ 35842 h 6185647"/>
              <a:gd name="connsiteX1" fmla="*/ 43524 w 8736746"/>
              <a:gd name="connsiteY1" fmla="*/ 331032 h 6185647"/>
              <a:gd name="connsiteX2" fmla="*/ 54406 w 8736746"/>
              <a:gd name="connsiteY2" fmla="*/ 593578 h 6185647"/>
              <a:gd name="connsiteX3" fmla="*/ 57603 w 8736746"/>
              <a:gd name="connsiteY3" fmla="*/ 801666 h 6185647"/>
              <a:gd name="connsiteX4" fmla="*/ 15368 w 8736746"/>
              <a:gd name="connsiteY4" fmla="*/ 937453 h 6185647"/>
              <a:gd name="connsiteX5" fmla="*/ 23052 w 8736746"/>
              <a:gd name="connsiteY5" fmla="*/ 1398495 h 6185647"/>
              <a:gd name="connsiteX6" fmla="*/ 23052 w 8736746"/>
              <a:gd name="connsiteY6" fmla="*/ 1913325 h 6185647"/>
              <a:gd name="connsiteX7" fmla="*/ 0 w 8736746"/>
              <a:gd name="connsiteY7" fmla="*/ 2159214 h 6185647"/>
              <a:gd name="connsiteX8" fmla="*/ 15368 w 8736746"/>
              <a:gd name="connsiteY8" fmla="*/ 2481943 h 6185647"/>
              <a:gd name="connsiteX9" fmla="*/ 23052 w 8736746"/>
              <a:gd name="connsiteY9" fmla="*/ 2981405 h 6185647"/>
              <a:gd name="connsiteX10" fmla="*/ 23052 w 8736746"/>
              <a:gd name="connsiteY10" fmla="*/ 3411711 h 6185647"/>
              <a:gd name="connsiteX11" fmla="*/ 23052 w 8736746"/>
              <a:gd name="connsiteY11" fmla="*/ 3803597 h 6185647"/>
              <a:gd name="connsiteX12" fmla="*/ 0 w 8736746"/>
              <a:gd name="connsiteY12" fmla="*/ 4011066 h 6185647"/>
              <a:gd name="connsiteX13" fmla="*/ 7684 w 8736746"/>
              <a:gd name="connsiteY13" fmla="*/ 4172431 h 6185647"/>
              <a:gd name="connsiteX14" fmla="*/ 15368 w 8736746"/>
              <a:gd name="connsiteY14" fmla="*/ 4341479 h 6185647"/>
              <a:gd name="connsiteX15" fmla="*/ 15368 w 8736746"/>
              <a:gd name="connsiteY15" fmla="*/ 4564316 h 6185647"/>
              <a:gd name="connsiteX16" fmla="*/ 0 w 8736746"/>
              <a:gd name="connsiteY16" fmla="*/ 4779469 h 6185647"/>
              <a:gd name="connsiteX17" fmla="*/ 23052 w 8736746"/>
              <a:gd name="connsiteY17" fmla="*/ 4925466 h 6185647"/>
              <a:gd name="connsiteX18" fmla="*/ 15368 w 8736746"/>
              <a:gd name="connsiteY18" fmla="*/ 5417244 h 6185647"/>
              <a:gd name="connsiteX19" fmla="*/ 15368 w 8736746"/>
              <a:gd name="connsiteY19" fmla="*/ 5824498 h 6185647"/>
              <a:gd name="connsiteX20" fmla="*/ 23052 w 8736746"/>
              <a:gd name="connsiteY20" fmla="*/ 6039651 h 6185647"/>
              <a:gd name="connsiteX21" fmla="*/ 23052 w 8736746"/>
              <a:gd name="connsiteY21" fmla="*/ 6170279 h 6185647"/>
              <a:gd name="connsiteX22" fmla="*/ 968188 w 8736746"/>
              <a:gd name="connsiteY22" fmla="*/ 6170279 h 6185647"/>
              <a:gd name="connsiteX23" fmla="*/ 1728907 w 8736746"/>
              <a:gd name="connsiteY23" fmla="*/ 6154911 h 6185647"/>
              <a:gd name="connsiteX24" fmla="*/ 1967113 w 8736746"/>
              <a:gd name="connsiteY24" fmla="*/ 6162595 h 6185647"/>
              <a:gd name="connsiteX25" fmla="*/ 2159213 w 8736746"/>
              <a:gd name="connsiteY25" fmla="*/ 6170279 h 6185647"/>
              <a:gd name="connsiteX26" fmla="*/ 2451207 w 8736746"/>
              <a:gd name="connsiteY26" fmla="*/ 6177963 h 6185647"/>
              <a:gd name="connsiteX27" fmla="*/ 3096665 w 8736746"/>
              <a:gd name="connsiteY27" fmla="*/ 6177963 h 6185647"/>
              <a:gd name="connsiteX28" fmla="*/ 3811281 w 8736746"/>
              <a:gd name="connsiteY28" fmla="*/ 6185647 h 6185647"/>
              <a:gd name="connsiteX29" fmla="*/ 4633472 w 8736746"/>
              <a:gd name="connsiteY29" fmla="*/ 6185647 h 6185647"/>
              <a:gd name="connsiteX30" fmla="*/ 5125250 w 8736746"/>
              <a:gd name="connsiteY30" fmla="*/ 6170279 h 6185647"/>
              <a:gd name="connsiteX31" fmla="*/ 5593976 w 8736746"/>
              <a:gd name="connsiteY31" fmla="*/ 6177963 h 6185647"/>
              <a:gd name="connsiteX32" fmla="*/ 6070386 w 8736746"/>
              <a:gd name="connsiteY32" fmla="*/ 6177963 h 6185647"/>
              <a:gd name="connsiteX33" fmla="*/ 6715845 w 8736746"/>
              <a:gd name="connsiteY33" fmla="*/ 6185647 h 6185647"/>
              <a:gd name="connsiteX34" fmla="*/ 7499617 w 8736746"/>
              <a:gd name="connsiteY34" fmla="*/ 6177963 h 6185647"/>
              <a:gd name="connsiteX35" fmla="*/ 7860766 w 8736746"/>
              <a:gd name="connsiteY35" fmla="*/ 6154911 h 6185647"/>
              <a:gd name="connsiteX36" fmla="*/ 8329492 w 8736746"/>
              <a:gd name="connsiteY36" fmla="*/ 6170279 h 6185647"/>
              <a:gd name="connsiteX37" fmla="*/ 8706010 w 8736746"/>
              <a:gd name="connsiteY37" fmla="*/ 6177963 h 6185647"/>
              <a:gd name="connsiteX38" fmla="*/ 8721378 w 8736746"/>
              <a:gd name="connsiteY38" fmla="*/ 3949594 h 6185647"/>
              <a:gd name="connsiteX39" fmla="*/ 8721378 w 8736746"/>
              <a:gd name="connsiteY39" fmla="*/ 2289842 h 6185647"/>
              <a:gd name="connsiteX40" fmla="*/ 8736746 w 8736746"/>
              <a:gd name="connsiteY40" fmla="*/ 1629016 h 6185647"/>
              <a:gd name="connsiteX41" fmla="*/ 8713694 w 8736746"/>
              <a:gd name="connsiteY41" fmla="*/ 1198710 h 6185647"/>
              <a:gd name="connsiteX42" fmla="*/ 8729062 w 8736746"/>
              <a:gd name="connsiteY42" fmla="*/ 714616 h 6185647"/>
              <a:gd name="connsiteX43" fmla="*/ 8721378 w 8736746"/>
              <a:gd name="connsiteY43" fmla="*/ 30737 h 6185647"/>
              <a:gd name="connsiteX44" fmla="*/ 8398649 w 8736746"/>
              <a:gd name="connsiteY44" fmla="*/ 7684 h 6185647"/>
              <a:gd name="connsiteX45" fmla="*/ 7699402 w 8736746"/>
              <a:gd name="connsiteY45" fmla="*/ 15368 h 6185647"/>
              <a:gd name="connsiteX46" fmla="*/ 7130783 w 8736746"/>
              <a:gd name="connsiteY46" fmla="*/ 15368 h 6185647"/>
              <a:gd name="connsiteX47" fmla="*/ 6316276 w 8736746"/>
              <a:gd name="connsiteY47" fmla="*/ 0 h 6185647"/>
              <a:gd name="connsiteX48" fmla="*/ 6062702 w 8736746"/>
              <a:gd name="connsiteY48" fmla="*/ 30737 h 6185647"/>
              <a:gd name="connsiteX49" fmla="*/ 5447980 w 8736746"/>
              <a:gd name="connsiteY49" fmla="*/ 23053 h 6185647"/>
              <a:gd name="connsiteX50" fmla="*/ 4917781 w 8736746"/>
              <a:gd name="connsiteY50" fmla="*/ 23053 h 6185647"/>
              <a:gd name="connsiteX51" fmla="*/ 4502844 w 8736746"/>
              <a:gd name="connsiteY51" fmla="*/ 7684 h 6185647"/>
              <a:gd name="connsiteX52" fmla="*/ 3888121 w 8736746"/>
              <a:gd name="connsiteY52" fmla="*/ 15368 h 6185647"/>
              <a:gd name="connsiteX53" fmla="*/ 3573076 w 8736746"/>
              <a:gd name="connsiteY53" fmla="*/ 30737 h 6185647"/>
              <a:gd name="connsiteX54" fmla="*/ 3219610 w 8736746"/>
              <a:gd name="connsiteY54" fmla="*/ 23053 h 6185647"/>
              <a:gd name="connsiteX55" fmla="*/ 2574151 w 8736746"/>
              <a:gd name="connsiteY55" fmla="*/ 30737 h 6185647"/>
              <a:gd name="connsiteX56" fmla="*/ 2243738 w 8736746"/>
              <a:gd name="connsiteY56" fmla="*/ 15368 h 6185647"/>
              <a:gd name="connsiteX57" fmla="*/ 1598279 w 8736746"/>
              <a:gd name="connsiteY57" fmla="*/ 23053 h 6185647"/>
              <a:gd name="connsiteX58" fmla="*/ 706931 w 8736746"/>
              <a:gd name="connsiteY58" fmla="*/ 30737 h 6185647"/>
              <a:gd name="connsiteX59" fmla="*/ 40946 w 8736746"/>
              <a:gd name="connsiteY59" fmla="*/ 35842 h 6185647"/>
              <a:gd name="connsiteX0" fmla="*/ 40946 w 8736746"/>
              <a:gd name="connsiteY0" fmla="*/ 35842 h 6185647"/>
              <a:gd name="connsiteX1" fmla="*/ 43524 w 8736746"/>
              <a:gd name="connsiteY1" fmla="*/ 331032 h 6185647"/>
              <a:gd name="connsiteX2" fmla="*/ 54406 w 8736746"/>
              <a:gd name="connsiteY2" fmla="*/ 593578 h 6185647"/>
              <a:gd name="connsiteX3" fmla="*/ 57603 w 8736746"/>
              <a:gd name="connsiteY3" fmla="*/ 801666 h 6185647"/>
              <a:gd name="connsiteX4" fmla="*/ 133664 w 8736746"/>
              <a:gd name="connsiteY4" fmla="*/ 979016 h 6185647"/>
              <a:gd name="connsiteX5" fmla="*/ 23052 w 8736746"/>
              <a:gd name="connsiteY5" fmla="*/ 1398495 h 6185647"/>
              <a:gd name="connsiteX6" fmla="*/ 23052 w 8736746"/>
              <a:gd name="connsiteY6" fmla="*/ 1913325 h 6185647"/>
              <a:gd name="connsiteX7" fmla="*/ 0 w 8736746"/>
              <a:gd name="connsiteY7" fmla="*/ 2159214 h 6185647"/>
              <a:gd name="connsiteX8" fmla="*/ 15368 w 8736746"/>
              <a:gd name="connsiteY8" fmla="*/ 2481943 h 6185647"/>
              <a:gd name="connsiteX9" fmla="*/ 23052 w 8736746"/>
              <a:gd name="connsiteY9" fmla="*/ 2981405 h 6185647"/>
              <a:gd name="connsiteX10" fmla="*/ 23052 w 8736746"/>
              <a:gd name="connsiteY10" fmla="*/ 3411711 h 6185647"/>
              <a:gd name="connsiteX11" fmla="*/ 23052 w 8736746"/>
              <a:gd name="connsiteY11" fmla="*/ 3803597 h 6185647"/>
              <a:gd name="connsiteX12" fmla="*/ 0 w 8736746"/>
              <a:gd name="connsiteY12" fmla="*/ 4011066 h 6185647"/>
              <a:gd name="connsiteX13" fmla="*/ 7684 w 8736746"/>
              <a:gd name="connsiteY13" fmla="*/ 4172431 h 6185647"/>
              <a:gd name="connsiteX14" fmla="*/ 15368 w 8736746"/>
              <a:gd name="connsiteY14" fmla="*/ 4341479 h 6185647"/>
              <a:gd name="connsiteX15" fmla="*/ 15368 w 8736746"/>
              <a:gd name="connsiteY15" fmla="*/ 4564316 h 6185647"/>
              <a:gd name="connsiteX16" fmla="*/ 0 w 8736746"/>
              <a:gd name="connsiteY16" fmla="*/ 4779469 h 6185647"/>
              <a:gd name="connsiteX17" fmla="*/ 23052 w 8736746"/>
              <a:gd name="connsiteY17" fmla="*/ 4925466 h 6185647"/>
              <a:gd name="connsiteX18" fmla="*/ 15368 w 8736746"/>
              <a:gd name="connsiteY18" fmla="*/ 5417244 h 6185647"/>
              <a:gd name="connsiteX19" fmla="*/ 15368 w 8736746"/>
              <a:gd name="connsiteY19" fmla="*/ 5824498 h 6185647"/>
              <a:gd name="connsiteX20" fmla="*/ 23052 w 8736746"/>
              <a:gd name="connsiteY20" fmla="*/ 6039651 h 6185647"/>
              <a:gd name="connsiteX21" fmla="*/ 23052 w 8736746"/>
              <a:gd name="connsiteY21" fmla="*/ 6170279 h 6185647"/>
              <a:gd name="connsiteX22" fmla="*/ 968188 w 8736746"/>
              <a:gd name="connsiteY22" fmla="*/ 6170279 h 6185647"/>
              <a:gd name="connsiteX23" fmla="*/ 1728907 w 8736746"/>
              <a:gd name="connsiteY23" fmla="*/ 6154911 h 6185647"/>
              <a:gd name="connsiteX24" fmla="*/ 1967113 w 8736746"/>
              <a:gd name="connsiteY24" fmla="*/ 6162595 h 6185647"/>
              <a:gd name="connsiteX25" fmla="*/ 2159213 w 8736746"/>
              <a:gd name="connsiteY25" fmla="*/ 6170279 h 6185647"/>
              <a:gd name="connsiteX26" fmla="*/ 2451207 w 8736746"/>
              <a:gd name="connsiteY26" fmla="*/ 6177963 h 6185647"/>
              <a:gd name="connsiteX27" fmla="*/ 3096665 w 8736746"/>
              <a:gd name="connsiteY27" fmla="*/ 6177963 h 6185647"/>
              <a:gd name="connsiteX28" fmla="*/ 3811281 w 8736746"/>
              <a:gd name="connsiteY28" fmla="*/ 6185647 h 6185647"/>
              <a:gd name="connsiteX29" fmla="*/ 4633472 w 8736746"/>
              <a:gd name="connsiteY29" fmla="*/ 6185647 h 6185647"/>
              <a:gd name="connsiteX30" fmla="*/ 5125250 w 8736746"/>
              <a:gd name="connsiteY30" fmla="*/ 6170279 h 6185647"/>
              <a:gd name="connsiteX31" fmla="*/ 5593976 w 8736746"/>
              <a:gd name="connsiteY31" fmla="*/ 6177963 h 6185647"/>
              <a:gd name="connsiteX32" fmla="*/ 6070386 w 8736746"/>
              <a:gd name="connsiteY32" fmla="*/ 6177963 h 6185647"/>
              <a:gd name="connsiteX33" fmla="*/ 6715845 w 8736746"/>
              <a:gd name="connsiteY33" fmla="*/ 6185647 h 6185647"/>
              <a:gd name="connsiteX34" fmla="*/ 7499617 w 8736746"/>
              <a:gd name="connsiteY34" fmla="*/ 6177963 h 6185647"/>
              <a:gd name="connsiteX35" fmla="*/ 7860766 w 8736746"/>
              <a:gd name="connsiteY35" fmla="*/ 6154911 h 6185647"/>
              <a:gd name="connsiteX36" fmla="*/ 8329492 w 8736746"/>
              <a:gd name="connsiteY36" fmla="*/ 6170279 h 6185647"/>
              <a:gd name="connsiteX37" fmla="*/ 8706010 w 8736746"/>
              <a:gd name="connsiteY37" fmla="*/ 6177963 h 6185647"/>
              <a:gd name="connsiteX38" fmla="*/ 8721378 w 8736746"/>
              <a:gd name="connsiteY38" fmla="*/ 3949594 h 6185647"/>
              <a:gd name="connsiteX39" fmla="*/ 8721378 w 8736746"/>
              <a:gd name="connsiteY39" fmla="*/ 2289842 h 6185647"/>
              <a:gd name="connsiteX40" fmla="*/ 8736746 w 8736746"/>
              <a:gd name="connsiteY40" fmla="*/ 1629016 h 6185647"/>
              <a:gd name="connsiteX41" fmla="*/ 8713694 w 8736746"/>
              <a:gd name="connsiteY41" fmla="*/ 1198710 h 6185647"/>
              <a:gd name="connsiteX42" fmla="*/ 8729062 w 8736746"/>
              <a:gd name="connsiteY42" fmla="*/ 714616 h 6185647"/>
              <a:gd name="connsiteX43" fmla="*/ 8721378 w 8736746"/>
              <a:gd name="connsiteY43" fmla="*/ 30737 h 6185647"/>
              <a:gd name="connsiteX44" fmla="*/ 8398649 w 8736746"/>
              <a:gd name="connsiteY44" fmla="*/ 7684 h 6185647"/>
              <a:gd name="connsiteX45" fmla="*/ 7699402 w 8736746"/>
              <a:gd name="connsiteY45" fmla="*/ 15368 h 6185647"/>
              <a:gd name="connsiteX46" fmla="*/ 7130783 w 8736746"/>
              <a:gd name="connsiteY46" fmla="*/ 15368 h 6185647"/>
              <a:gd name="connsiteX47" fmla="*/ 6316276 w 8736746"/>
              <a:gd name="connsiteY47" fmla="*/ 0 h 6185647"/>
              <a:gd name="connsiteX48" fmla="*/ 6062702 w 8736746"/>
              <a:gd name="connsiteY48" fmla="*/ 30737 h 6185647"/>
              <a:gd name="connsiteX49" fmla="*/ 5447980 w 8736746"/>
              <a:gd name="connsiteY49" fmla="*/ 23053 h 6185647"/>
              <a:gd name="connsiteX50" fmla="*/ 4917781 w 8736746"/>
              <a:gd name="connsiteY50" fmla="*/ 23053 h 6185647"/>
              <a:gd name="connsiteX51" fmla="*/ 4502844 w 8736746"/>
              <a:gd name="connsiteY51" fmla="*/ 7684 h 6185647"/>
              <a:gd name="connsiteX52" fmla="*/ 3888121 w 8736746"/>
              <a:gd name="connsiteY52" fmla="*/ 15368 h 6185647"/>
              <a:gd name="connsiteX53" fmla="*/ 3573076 w 8736746"/>
              <a:gd name="connsiteY53" fmla="*/ 30737 h 6185647"/>
              <a:gd name="connsiteX54" fmla="*/ 3219610 w 8736746"/>
              <a:gd name="connsiteY54" fmla="*/ 23053 h 6185647"/>
              <a:gd name="connsiteX55" fmla="*/ 2574151 w 8736746"/>
              <a:gd name="connsiteY55" fmla="*/ 30737 h 6185647"/>
              <a:gd name="connsiteX56" fmla="*/ 2243738 w 8736746"/>
              <a:gd name="connsiteY56" fmla="*/ 15368 h 6185647"/>
              <a:gd name="connsiteX57" fmla="*/ 1598279 w 8736746"/>
              <a:gd name="connsiteY57" fmla="*/ 23053 h 6185647"/>
              <a:gd name="connsiteX58" fmla="*/ 706931 w 8736746"/>
              <a:gd name="connsiteY58" fmla="*/ 30737 h 6185647"/>
              <a:gd name="connsiteX59" fmla="*/ 40946 w 8736746"/>
              <a:gd name="connsiteY59" fmla="*/ 35842 h 6185647"/>
              <a:gd name="connsiteX0" fmla="*/ 40946 w 8736746"/>
              <a:gd name="connsiteY0" fmla="*/ 35842 h 6185647"/>
              <a:gd name="connsiteX1" fmla="*/ 43524 w 8736746"/>
              <a:gd name="connsiteY1" fmla="*/ 331032 h 6185647"/>
              <a:gd name="connsiteX2" fmla="*/ 54406 w 8736746"/>
              <a:gd name="connsiteY2" fmla="*/ 593578 h 6185647"/>
              <a:gd name="connsiteX3" fmla="*/ 57603 w 8736746"/>
              <a:gd name="connsiteY3" fmla="*/ 801666 h 6185647"/>
              <a:gd name="connsiteX4" fmla="*/ 44143 w 8736746"/>
              <a:gd name="connsiteY4" fmla="*/ 1001397 h 6185647"/>
              <a:gd name="connsiteX5" fmla="*/ 23052 w 8736746"/>
              <a:gd name="connsiteY5" fmla="*/ 1398495 h 6185647"/>
              <a:gd name="connsiteX6" fmla="*/ 23052 w 8736746"/>
              <a:gd name="connsiteY6" fmla="*/ 1913325 h 6185647"/>
              <a:gd name="connsiteX7" fmla="*/ 0 w 8736746"/>
              <a:gd name="connsiteY7" fmla="*/ 2159214 h 6185647"/>
              <a:gd name="connsiteX8" fmla="*/ 15368 w 8736746"/>
              <a:gd name="connsiteY8" fmla="*/ 2481943 h 6185647"/>
              <a:gd name="connsiteX9" fmla="*/ 23052 w 8736746"/>
              <a:gd name="connsiteY9" fmla="*/ 2981405 h 6185647"/>
              <a:gd name="connsiteX10" fmla="*/ 23052 w 8736746"/>
              <a:gd name="connsiteY10" fmla="*/ 3411711 h 6185647"/>
              <a:gd name="connsiteX11" fmla="*/ 23052 w 8736746"/>
              <a:gd name="connsiteY11" fmla="*/ 3803597 h 6185647"/>
              <a:gd name="connsiteX12" fmla="*/ 0 w 8736746"/>
              <a:gd name="connsiteY12" fmla="*/ 4011066 h 6185647"/>
              <a:gd name="connsiteX13" fmla="*/ 7684 w 8736746"/>
              <a:gd name="connsiteY13" fmla="*/ 4172431 h 6185647"/>
              <a:gd name="connsiteX14" fmla="*/ 15368 w 8736746"/>
              <a:gd name="connsiteY14" fmla="*/ 4341479 h 6185647"/>
              <a:gd name="connsiteX15" fmla="*/ 15368 w 8736746"/>
              <a:gd name="connsiteY15" fmla="*/ 4564316 h 6185647"/>
              <a:gd name="connsiteX16" fmla="*/ 0 w 8736746"/>
              <a:gd name="connsiteY16" fmla="*/ 4779469 h 6185647"/>
              <a:gd name="connsiteX17" fmla="*/ 23052 w 8736746"/>
              <a:gd name="connsiteY17" fmla="*/ 4925466 h 6185647"/>
              <a:gd name="connsiteX18" fmla="*/ 15368 w 8736746"/>
              <a:gd name="connsiteY18" fmla="*/ 5417244 h 6185647"/>
              <a:gd name="connsiteX19" fmla="*/ 15368 w 8736746"/>
              <a:gd name="connsiteY19" fmla="*/ 5824498 h 6185647"/>
              <a:gd name="connsiteX20" fmla="*/ 23052 w 8736746"/>
              <a:gd name="connsiteY20" fmla="*/ 6039651 h 6185647"/>
              <a:gd name="connsiteX21" fmla="*/ 23052 w 8736746"/>
              <a:gd name="connsiteY21" fmla="*/ 6170279 h 6185647"/>
              <a:gd name="connsiteX22" fmla="*/ 968188 w 8736746"/>
              <a:gd name="connsiteY22" fmla="*/ 6170279 h 6185647"/>
              <a:gd name="connsiteX23" fmla="*/ 1728907 w 8736746"/>
              <a:gd name="connsiteY23" fmla="*/ 6154911 h 6185647"/>
              <a:gd name="connsiteX24" fmla="*/ 1967113 w 8736746"/>
              <a:gd name="connsiteY24" fmla="*/ 6162595 h 6185647"/>
              <a:gd name="connsiteX25" fmla="*/ 2159213 w 8736746"/>
              <a:gd name="connsiteY25" fmla="*/ 6170279 h 6185647"/>
              <a:gd name="connsiteX26" fmla="*/ 2451207 w 8736746"/>
              <a:gd name="connsiteY26" fmla="*/ 6177963 h 6185647"/>
              <a:gd name="connsiteX27" fmla="*/ 3096665 w 8736746"/>
              <a:gd name="connsiteY27" fmla="*/ 6177963 h 6185647"/>
              <a:gd name="connsiteX28" fmla="*/ 3811281 w 8736746"/>
              <a:gd name="connsiteY28" fmla="*/ 6185647 h 6185647"/>
              <a:gd name="connsiteX29" fmla="*/ 4633472 w 8736746"/>
              <a:gd name="connsiteY29" fmla="*/ 6185647 h 6185647"/>
              <a:gd name="connsiteX30" fmla="*/ 5125250 w 8736746"/>
              <a:gd name="connsiteY30" fmla="*/ 6170279 h 6185647"/>
              <a:gd name="connsiteX31" fmla="*/ 5593976 w 8736746"/>
              <a:gd name="connsiteY31" fmla="*/ 6177963 h 6185647"/>
              <a:gd name="connsiteX32" fmla="*/ 6070386 w 8736746"/>
              <a:gd name="connsiteY32" fmla="*/ 6177963 h 6185647"/>
              <a:gd name="connsiteX33" fmla="*/ 6715845 w 8736746"/>
              <a:gd name="connsiteY33" fmla="*/ 6185647 h 6185647"/>
              <a:gd name="connsiteX34" fmla="*/ 7499617 w 8736746"/>
              <a:gd name="connsiteY34" fmla="*/ 6177963 h 6185647"/>
              <a:gd name="connsiteX35" fmla="*/ 7860766 w 8736746"/>
              <a:gd name="connsiteY35" fmla="*/ 6154911 h 6185647"/>
              <a:gd name="connsiteX36" fmla="*/ 8329492 w 8736746"/>
              <a:gd name="connsiteY36" fmla="*/ 6170279 h 6185647"/>
              <a:gd name="connsiteX37" fmla="*/ 8706010 w 8736746"/>
              <a:gd name="connsiteY37" fmla="*/ 6177963 h 6185647"/>
              <a:gd name="connsiteX38" fmla="*/ 8721378 w 8736746"/>
              <a:gd name="connsiteY38" fmla="*/ 3949594 h 6185647"/>
              <a:gd name="connsiteX39" fmla="*/ 8721378 w 8736746"/>
              <a:gd name="connsiteY39" fmla="*/ 2289842 h 6185647"/>
              <a:gd name="connsiteX40" fmla="*/ 8736746 w 8736746"/>
              <a:gd name="connsiteY40" fmla="*/ 1629016 h 6185647"/>
              <a:gd name="connsiteX41" fmla="*/ 8713694 w 8736746"/>
              <a:gd name="connsiteY41" fmla="*/ 1198710 h 6185647"/>
              <a:gd name="connsiteX42" fmla="*/ 8729062 w 8736746"/>
              <a:gd name="connsiteY42" fmla="*/ 714616 h 6185647"/>
              <a:gd name="connsiteX43" fmla="*/ 8721378 w 8736746"/>
              <a:gd name="connsiteY43" fmla="*/ 30737 h 6185647"/>
              <a:gd name="connsiteX44" fmla="*/ 8398649 w 8736746"/>
              <a:gd name="connsiteY44" fmla="*/ 7684 h 6185647"/>
              <a:gd name="connsiteX45" fmla="*/ 7699402 w 8736746"/>
              <a:gd name="connsiteY45" fmla="*/ 15368 h 6185647"/>
              <a:gd name="connsiteX46" fmla="*/ 7130783 w 8736746"/>
              <a:gd name="connsiteY46" fmla="*/ 15368 h 6185647"/>
              <a:gd name="connsiteX47" fmla="*/ 6316276 w 8736746"/>
              <a:gd name="connsiteY47" fmla="*/ 0 h 6185647"/>
              <a:gd name="connsiteX48" fmla="*/ 6062702 w 8736746"/>
              <a:gd name="connsiteY48" fmla="*/ 30737 h 6185647"/>
              <a:gd name="connsiteX49" fmla="*/ 5447980 w 8736746"/>
              <a:gd name="connsiteY49" fmla="*/ 23053 h 6185647"/>
              <a:gd name="connsiteX50" fmla="*/ 4917781 w 8736746"/>
              <a:gd name="connsiteY50" fmla="*/ 23053 h 6185647"/>
              <a:gd name="connsiteX51" fmla="*/ 4502844 w 8736746"/>
              <a:gd name="connsiteY51" fmla="*/ 7684 h 6185647"/>
              <a:gd name="connsiteX52" fmla="*/ 3888121 w 8736746"/>
              <a:gd name="connsiteY52" fmla="*/ 15368 h 6185647"/>
              <a:gd name="connsiteX53" fmla="*/ 3573076 w 8736746"/>
              <a:gd name="connsiteY53" fmla="*/ 30737 h 6185647"/>
              <a:gd name="connsiteX54" fmla="*/ 3219610 w 8736746"/>
              <a:gd name="connsiteY54" fmla="*/ 23053 h 6185647"/>
              <a:gd name="connsiteX55" fmla="*/ 2574151 w 8736746"/>
              <a:gd name="connsiteY55" fmla="*/ 30737 h 6185647"/>
              <a:gd name="connsiteX56" fmla="*/ 2243738 w 8736746"/>
              <a:gd name="connsiteY56" fmla="*/ 15368 h 6185647"/>
              <a:gd name="connsiteX57" fmla="*/ 1598279 w 8736746"/>
              <a:gd name="connsiteY57" fmla="*/ 23053 h 6185647"/>
              <a:gd name="connsiteX58" fmla="*/ 706931 w 8736746"/>
              <a:gd name="connsiteY58" fmla="*/ 30737 h 6185647"/>
              <a:gd name="connsiteX59" fmla="*/ 40946 w 8736746"/>
              <a:gd name="connsiteY59" fmla="*/ 35842 h 6185647"/>
              <a:gd name="connsiteX0" fmla="*/ 40946 w 8736746"/>
              <a:gd name="connsiteY0" fmla="*/ 35842 h 6185647"/>
              <a:gd name="connsiteX1" fmla="*/ 43524 w 8736746"/>
              <a:gd name="connsiteY1" fmla="*/ 331032 h 6185647"/>
              <a:gd name="connsiteX2" fmla="*/ 54406 w 8736746"/>
              <a:gd name="connsiteY2" fmla="*/ 593578 h 6185647"/>
              <a:gd name="connsiteX3" fmla="*/ 57603 w 8736746"/>
              <a:gd name="connsiteY3" fmla="*/ 801666 h 6185647"/>
              <a:gd name="connsiteX4" fmla="*/ 44143 w 8736746"/>
              <a:gd name="connsiteY4" fmla="*/ 1001397 h 6185647"/>
              <a:gd name="connsiteX5" fmla="*/ 23052 w 8736746"/>
              <a:gd name="connsiteY5" fmla="*/ 1398495 h 6185647"/>
              <a:gd name="connsiteX6" fmla="*/ 23052 w 8736746"/>
              <a:gd name="connsiteY6" fmla="*/ 1913325 h 6185647"/>
              <a:gd name="connsiteX7" fmla="*/ 0 w 8736746"/>
              <a:gd name="connsiteY7" fmla="*/ 2159214 h 6185647"/>
              <a:gd name="connsiteX8" fmla="*/ 15368 w 8736746"/>
              <a:gd name="connsiteY8" fmla="*/ 2481943 h 6185647"/>
              <a:gd name="connsiteX9" fmla="*/ 23052 w 8736746"/>
              <a:gd name="connsiteY9" fmla="*/ 2981405 h 6185647"/>
              <a:gd name="connsiteX10" fmla="*/ 23052 w 8736746"/>
              <a:gd name="connsiteY10" fmla="*/ 3411711 h 6185647"/>
              <a:gd name="connsiteX11" fmla="*/ 23052 w 8736746"/>
              <a:gd name="connsiteY11" fmla="*/ 3803597 h 6185647"/>
              <a:gd name="connsiteX12" fmla="*/ 0 w 8736746"/>
              <a:gd name="connsiteY12" fmla="*/ 4011066 h 6185647"/>
              <a:gd name="connsiteX13" fmla="*/ 7684 w 8736746"/>
              <a:gd name="connsiteY13" fmla="*/ 4172431 h 6185647"/>
              <a:gd name="connsiteX14" fmla="*/ 15368 w 8736746"/>
              <a:gd name="connsiteY14" fmla="*/ 4341479 h 6185647"/>
              <a:gd name="connsiteX15" fmla="*/ 15368 w 8736746"/>
              <a:gd name="connsiteY15" fmla="*/ 4564316 h 6185647"/>
              <a:gd name="connsiteX16" fmla="*/ 0 w 8736746"/>
              <a:gd name="connsiteY16" fmla="*/ 4779469 h 6185647"/>
              <a:gd name="connsiteX17" fmla="*/ 23052 w 8736746"/>
              <a:gd name="connsiteY17" fmla="*/ 4925466 h 6185647"/>
              <a:gd name="connsiteX18" fmla="*/ 15368 w 8736746"/>
              <a:gd name="connsiteY18" fmla="*/ 5417244 h 6185647"/>
              <a:gd name="connsiteX19" fmla="*/ 15368 w 8736746"/>
              <a:gd name="connsiteY19" fmla="*/ 5824498 h 6185647"/>
              <a:gd name="connsiteX20" fmla="*/ 23052 w 8736746"/>
              <a:gd name="connsiteY20" fmla="*/ 6039651 h 6185647"/>
              <a:gd name="connsiteX21" fmla="*/ 23052 w 8736746"/>
              <a:gd name="connsiteY21" fmla="*/ 6170279 h 6185647"/>
              <a:gd name="connsiteX22" fmla="*/ 968188 w 8736746"/>
              <a:gd name="connsiteY22" fmla="*/ 6170279 h 6185647"/>
              <a:gd name="connsiteX23" fmla="*/ 1728907 w 8736746"/>
              <a:gd name="connsiteY23" fmla="*/ 6154911 h 6185647"/>
              <a:gd name="connsiteX24" fmla="*/ 1967113 w 8736746"/>
              <a:gd name="connsiteY24" fmla="*/ 6162595 h 6185647"/>
              <a:gd name="connsiteX25" fmla="*/ 2159213 w 8736746"/>
              <a:gd name="connsiteY25" fmla="*/ 6170279 h 6185647"/>
              <a:gd name="connsiteX26" fmla="*/ 2451207 w 8736746"/>
              <a:gd name="connsiteY26" fmla="*/ 6177963 h 6185647"/>
              <a:gd name="connsiteX27" fmla="*/ 3096665 w 8736746"/>
              <a:gd name="connsiteY27" fmla="*/ 6177963 h 6185647"/>
              <a:gd name="connsiteX28" fmla="*/ 3811281 w 8736746"/>
              <a:gd name="connsiteY28" fmla="*/ 6185647 h 6185647"/>
              <a:gd name="connsiteX29" fmla="*/ 4633472 w 8736746"/>
              <a:gd name="connsiteY29" fmla="*/ 6185647 h 6185647"/>
              <a:gd name="connsiteX30" fmla="*/ 5125250 w 8736746"/>
              <a:gd name="connsiteY30" fmla="*/ 6170279 h 6185647"/>
              <a:gd name="connsiteX31" fmla="*/ 5593976 w 8736746"/>
              <a:gd name="connsiteY31" fmla="*/ 6177963 h 6185647"/>
              <a:gd name="connsiteX32" fmla="*/ 6070386 w 8736746"/>
              <a:gd name="connsiteY32" fmla="*/ 6177963 h 6185647"/>
              <a:gd name="connsiteX33" fmla="*/ 6715845 w 8736746"/>
              <a:gd name="connsiteY33" fmla="*/ 6185647 h 6185647"/>
              <a:gd name="connsiteX34" fmla="*/ 7499617 w 8736746"/>
              <a:gd name="connsiteY34" fmla="*/ 6177963 h 6185647"/>
              <a:gd name="connsiteX35" fmla="*/ 7860766 w 8736746"/>
              <a:gd name="connsiteY35" fmla="*/ 6154911 h 6185647"/>
              <a:gd name="connsiteX36" fmla="*/ 8329492 w 8736746"/>
              <a:gd name="connsiteY36" fmla="*/ 6170279 h 6185647"/>
              <a:gd name="connsiteX37" fmla="*/ 8706010 w 8736746"/>
              <a:gd name="connsiteY37" fmla="*/ 6177963 h 6185647"/>
              <a:gd name="connsiteX38" fmla="*/ 8721378 w 8736746"/>
              <a:gd name="connsiteY38" fmla="*/ 3949594 h 6185647"/>
              <a:gd name="connsiteX39" fmla="*/ 8721378 w 8736746"/>
              <a:gd name="connsiteY39" fmla="*/ 2289842 h 6185647"/>
              <a:gd name="connsiteX40" fmla="*/ 8736746 w 8736746"/>
              <a:gd name="connsiteY40" fmla="*/ 1629016 h 6185647"/>
              <a:gd name="connsiteX41" fmla="*/ 8713694 w 8736746"/>
              <a:gd name="connsiteY41" fmla="*/ 1198710 h 6185647"/>
              <a:gd name="connsiteX42" fmla="*/ 8729062 w 8736746"/>
              <a:gd name="connsiteY42" fmla="*/ 714616 h 6185647"/>
              <a:gd name="connsiteX43" fmla="*/ 8721378 w 8736746"/>
              <a:gd name="connsiteY43" fmla="*/ 30737 h 6185647"/>
              <a:gd name="connsiteX44" fmla="*/ 8398649 w 8736746"/>
              <a:gd name="connsiteY44" fmla="*/ 7684 h 6185647"/>
              <a:gd name="connsiteX45" fmla="*/ 7699402 w 8736746"/>
              <a:gd name="connsiteY45" fmla="*/ 15368 h 6185647"/>
              <a:gd name="connsiteX46" fmla="*/ 7130783 w 8736746"/>
              <a:gd name="connsiteY46" fmla="*/ 15368 h 6185647"/>
              <a:gd name="connsiteX47" fmla="*/ 6316276 w 8736746"/>
              <a:gd name="connsiteY47" fmla="*/ 0 h 6185647"/>
              <a:gd name="connsiteX48" fmla="*/ 6062702 w 8736746"/>
              <a:gd name="connsiteY48" fmla="*/ 30737 h 6185647"/>
              <a:gd name="connsiteX49" fmla="*/ 5447980 w 8736746"/>
              <a:gd name="connsiteY49" fmla="*/ 23053 h 6185647"/>
              <a:gd name="connsiteX50" fmla="*/ 4917781 w 8736746"/>
              <a:gd name="connsiteY50" fmla="*/ 23053 h 6185647"/>
              <a:gd name="connsiteX51" fmla="*/ 4502844 w 8736746"/>
              <a:gd name="connsiteY51" fmla="*/ 7684 h 6185647"/>
              <a:gd name="connsiteX52" fmla="*/ 3888121 w 8736746"/>
              <a:gd name="connsiteY52" fmla="*/ 15368 h 6185647"/>
              <a:gd name="connsiteX53" fmla="*/ 3573076 w 8736746"/>
              <a:gd name="connsiteY53" fmla="*/ 30737 h 6185647"/>
              <a:gd name="connsiteX54" fmla="*/ 3219610 w 8736746"/>
              <a:gd name="connsiteY54" fmla="*/ 23053 h 6185647"/>
              <a:gd name="connsiteX55" fmla="*/ 2574151 w 8736746"/>
              <a:gd name="connsiteY55" fmla="*/ 30737 h 6185647"/>
              <a:gd name="connsiteX56" fmla="*/ 2243738 w 8736746"/>
              <a:gd name="connsiteY56" fmla="*/ 15368 h 6185647"/>
              <a:gd name="connsiteX57" fmla="*/ 1598279 w 8736746"/>
              <a:gd name="connsiteY57" fmla="*/ 23053 h 6185647"/>
              <a:gd name="connsiteX58" fmla="*/ 706931 w 8736746"/>
              <a:gd name="connsiteY58" fmla="*/ 30737 h 6185647"/>
              <a:gd name="connsiteX59" fmla="*/ 40946 w 8736746"/>
              <a:gd name="connsiteY59" fmla="*/ 35842 h 6185647"/>
              <a:gd name="connsiteX0" fmla="*/ 40946 w 8736746"/>
              <a:gd name="connsiteY0" fmla="*/ 35842 h 6185647"/>
              <a:gd name="connsiteX1" fmla="*/ 43524 w 8736746"/>
              <a:gd name="connsiteY1" fmla="*/ 331032 h 6185647"/>
              <a:gd name="connsiteX2" fmla="*/ 54406 w 8736746"/>
              <a:gd name="connsiteY2" fmla="*/ 593578 h 6185647"/>
              <a:gd name="connsiteX3" fmla="*/ 57603 w 8736746"/>
              <a:gd name="connsiteY3" fmla="*/ 801666 h 6185647"/>
              <a:gd name="connsiteX4" fmla="*/ 44143 w 8736746"/>
              <a:gd name="connsiteY4" fmla="*/ 1001397 h 6185647"/>
              <a:gd name="connsiteX5" fmla="*/ 144546 w 8736746"/>
              <a:gd name="connsiteY5" fmla="*/ 1481623 h 6185647"/>
              <a:gd name="connsiteX6" fmla="*/ 23052 w 8736746"/>
              <a:gd name="connsiteY6" fmla="*/ 1913325 h 6185647"/>
              <a:gd name="connsiteX7" fmla="*/ 0 w 8736746"/>
              <a:gd name="connsiteY7" fmla="*/ 2159214 h 6185647"/>
              <a:gd name="connsiteX8" fmla="*/ 15368 w 8736746"/>
              <a:gd name="connsiteY8" fmla="*/ 2481943 h 6185647"/>
              <a:gd name="connsiteX9" fmla="*/ 23052 w 8736746"/>
              <a:gd name="connsiteY9" fmla="*/ 2981405 h 6185647"/>
              <a:gd name="connsiteX10" fmla="*/ 23052 w 8736746"/>
              <a:gd name="connsiteY10" fmla="*/ 3411711 h 6185647"/>
              <a:gd name="connsiteX11" fmla="*/ 23052 w 8736746"/>
              <a:gd name="connsiteY11" fmla="*/ 3803597 h 6185647"/>
              <a:gd name="connsiteX12" fmla="*/ 0 w 8736746"/>
              <a:gd name="connsiteY12" fmla="*/ 4011066 h 6185647"/>
              <a:gd name="connsiteX13" fmla="*/ 7684 w 8736746"/>
              <a:gd name="connsiteY13" fmla="*/ 4172431 h 6185647"/>
              <a:gd name="connsiteX14" fmla="*/ 15368 w 8736746"/>
              <a:gd name="connsiteY14" fmla="*/ 4341479 h 6185647"/>
              <a:gd name="connsiteX15" fmla="*/ 15368 w 8736746"/>
              <a:gd name="connsiteY15" fmla="*/ 4564316 h 6185647"/>
              <a:gd name="connsiteX16" fmla="*/ 0 w 8736746"/>
              <a:gd name="connsiteY16" fmla="*/ 4779469 h 6185647"/>
              <a:gd name="connsiteX17" fmla="*/ 23052 w 8736746"/>
              <a:gd name="connsiteY17" fmla="*/ 4925466 h 6185647"/>
              <a:gd name="connsiteX18" fmla="*/ 15368 w 8736746"/>
              <a:gd name="connsiteY18" fmla="*/ 5417244 h 6185647"/>
              <a:gd name="connsiteX19" fmla="*/ 15368 w 8736746"/>
              <a:gd name="connsiteY19" fmla="*/ 5824498 h 6185647"/>
              <a:gd name="connsiteX20" fmla="*/ 23052 w 8736746"/>
              <a:gd name="connsiteY20" fmla="*/ 6039651 h 6185647"/>
              <a:gd name="connsiteX21" fmla="*/ 23052 w 8736746"/>
              <a:gd name="connsiteY21" fmla="*/ 6170279 h 6185647"/>
              <a:gd name="connsiteX22" fmla="*/ 968188 w 8736746"/>
              <a:gd name="connsiteY22" fmla="*/ 6170279 h 6185647"/>
              <a:gd name="connsiteX23" fmla="*/ 1728907 w 8736746"/>
              <a:gd name="connsiteY23" fmla="*/ 6154911 h 6185647"/>
              <a:gd name="connsiteX24" fmla="*/ 1967113 w 8736746"/>
              <a:gd name="connsiteY24" fmla="*/ 6162595 h 6185647"/>
              <a:gd name="connsiteX25" fmla="*/ 2159213 w 8736746"/>
              <a:gd name="connsiteY25" fmla="*/ 6170279 h 6185647"/>
              <a:gd name="connsiteX26" fmla="*/ 2451207 w 8736746"/>
              <a:gd name="connsiteY26" fmla="*/ 6177963 h 6185647"/>
              <a:gd name="connsiteX27" fmla="*/ 3096665 w 8736746"/>
              <a:gd name="connsiteY27" fmla="*/ 6177963 h 6185647"/>
              <a:gd name="connsiteX28" fmla="*/ 3811281 w 8736746"/>
              <a:gd name="connsiteY28" fmla="*/ 6185647 h 6185647"/>
              <a:gd name="connsiteX29" fmla="*/ 4633472 w 8736746"/>
              <a:gd name="connsiteY29" fmla="*/ 6185647 h 6185647"/>
              <a:gd name="connsiteX30" fmla="*/ 5125250 w 8736746"/>
              <a:gd name="connsiteY30" fmla="*/ 6170279 h 6185647"/>
              <a:gd name="connsiteX31" fmla="*/ 5593976 w 8736746"/>
              <a:gd name="connsiteY31" fmla="*/ 6177963 h 6185647"/>
              <a:gd name="connsiteX32" fmla="*/ 6070386 w 8736746"/>
              <a:gd name="connsiteY32" fmla="*/ 6177963 h 6185647"/>
              <a:gd name="connsiteX33" fmla="*/ 6715845 w 8736746"/>
              <a:gd name="connsiteY33" fmla="*/ 6185647 h 6185647"/>
              <a:gd name="connsiteX34" fmla="*/ 7499617 w 8736746"/>
              <a:gd name="connsiteY34" fmla="*/ 6177963 h 6185647"/>
              <a:gd name="connsiteX35" fmla="*/ 7860766 w 8736746"/>
              <a:gd name="connsiteY35" fmla="*/ 6154911 h 6185647"/>
              <a:gd name="connsiteX36" fmla="*/ 8329492 w 8736746"/>
              <a:gd name="connsiteY36" fmla="*/ 6170279 h 6185647"/>
              <a:gd name="connsiteX37" fmla="*/ 8706010 w 8736746"/>
              <a:gd name="connsiteY37" fmla="*/ 6177963 h 6185647"/>
              <a:gd name="connsiteX38" fmla="*/ 8721378 w 8736746"/>
              <a:gd name="connsiteY38" fmla="*/ 3949594 h 6185647"/>
              <a:gd name="connsiteX39" fmla="*/ 8721378 w 8736746"/>
              <a:gd name="connsiteY39" fmla="*/ 2289842 h 6185647"/>
              <a:gd name="connsiteX40" fmla="*/ 8736746 w 8736746"/>
              <a:gd name="connsiteY40" fmla="*/ 1629016 h 6185647"/>
              <a:gd name="connsiteX41" fmla="*/ 8713694 w 8736746"/>
              <a:gd name="connsiteY41" fmla="*/ 1198710 h 6185647"/>
              <a:gd name="connsiteX42" fmla="*/ 8729062 w 8736746"/>
              <a:gd name="connsiteY42" fmla="*/ 714616 h 6185647"/>
              <a:gd name="connsiteX43" fmla="*/ 8721378 w 8736746"/>
              <a:gd name="connsiteY43" fmla="*/ 30737 h 6185647"/>
              <a:gd name="connsiteX44" fmla="*/ 8398649 w 8736746"/>
              <a:gd name="connsiteY44" fmla="*/ 7684 h 6185647"/>
              <a:gd name="connsiteX45" fmla="*/ 7699402 w 8736746"/>
              <a:gd name="connsiteY45" fmla="*/ 15368 h 6185647"/>
              <a:gd name="connsiteX46" fmla="*/ 7130783 w 8736746"/>
              <a:gd name="connsiteY46" fmla="*/ 15368 h 6185647"/>
              <a:gd name="connsiteX47" fmla="*/ 6316276 w 8736746"/>
              <a:gd name="connsiteY47" fmla="*/ 0 h 6185647"/>
              <a:gd name="connsiteX48" fmla="*/ 6062702 w 8736746"/>
              <a:gd name="connsiteY48" fmla="*/ 30737 h 6185647"/>
              <a:gd name="connsiteX49" fmla="*/ 5447980 w 8736746"/>
              <a:gd name="connsiteY49" fmla="*/ 23053 h 6185647"/>
              <a:gd name="connsiteX50" fmla="*/ 4917781 w 8736746"/>
              <a:gd name="connsiteY50" fmla="*/ 23053 h 6185647"/>
              <a:gd name="connsiteX51" fmla="*/ 4502844 w 8736746"/>
              <a:gd name="connsiteY51" fmla="*/ 7684 h 6185647"/>
              <a:gd name="connsiteX52" fmla="*/ 3888121 w 8736746"/>
              <a:gd name="connsiteY52" fmla="*/ 15368 h 6185647"/>
              <a:gd name="connsiteX53" fmla="*/ 3573076 w 8736746"/>
              <a:gd name="connsiteY53" fmla="*/ 30737 h 6185647"/>
              <a:gd name="connsiteX54" fmla="*/ 3219610 w 8736746"/>
              <a:gd name="connsiteY54" fmla="*/ 23053 h 6185647"/>
              <a:gd name="connsiteX55" fmla="*/ 2574151 w 8736746"/>
              <a:gd name="connsiteY55" fmla="*/ 30737 h 6185647"/>
              <a:gd name="connsiteX56" fmla="*/ 2243738 w 8736746"/>
              <a:gd name="connsiteY56" fmla="*/ 15368 h 6185647"/>
              <a:gd name="connsiteX57" fmla="*/ 1598279 w 8736746"/>
              <a:gd name="connsiteY57" fmla="*/ 23053 h 6185647"/>
              <a:gd name="connsiteX58" fmla="*/ 706931 w 8736746"/>
              <a:gd name="connsiteY58" fmla="*/ 30737 h 6185647"/>
              <a:gd name="connsiteX59" fmla="*/ 40946 w 8736746"/>
              <a:gd name="connsiteY59" fmla="*/ 35842 h 6185647"/>
              <a:gd name="connsiteX0" fmla="*/ 40946 w 8736746"/>
              <a:gd name="connsiteY0" fmla="*/ 35842 h 6185647"/>
              <a:gd name="connsiteX1" fmla="*/ 43524 w 8736746"/>
              <a:gd name="connsiteY1" fmla="*/ 331032 h 6185647"/>
              <a:gd name="connsiteX2" fmla="*/ 54406 w 8736746"/>
              <a:gd name="connsiteY2" fmla="*/ 593578 h 6185647"/>
              <a:gd name="connsiteX3" fmla="*/ 57603 w 8736746"/>
              <a:gd name="connsiteY3" fmla="*/ 801666 h 6185647"/>
              <a:gd name="connsiteX4" fmla="*/ 44143 w 8736746"/>
              <a:gd name="connsiteY4" fmla="*/ 1001397 h 6185647"/>
              <a:gd name="connsiteX5" fmla="*/ 32644 w 8736746"/>
              <a:gd name="connsiteY5" fmla="*/ 1481623 h 6185647"/>
              <a:gd name="connsiteX6" fmla="*/ 23052 w 8736746"/>
              <a:gd name="connsiteY6" fmla="*/ 1913325 h 6185647"/>
              <a:gd name="connsiteX7" fmla="*/ 0 w 8736746"/>
              <a:gd name="connsiteY7" fmla="*/ 2159214 h 6185647"/>
              <a:gd name="connsiteX8" fmla="*/ 15368 w 8736746"/>
              <a:gd name="connsiteY8" fmla="*/ 2481943 h 6185647"/>
              <a:gd name="connsiteX9" fmla="*/ 23052 w 8736746"/>
              <a:gd name="connsiteY9" fmla="*/ 2981405 h 6185647"/>
              <a:gd name="connsiteX10" fmla="*/ 23052 w 8736746"/>
              <a:gd name="connsiteY10" fmla="*/ 3411711 h 6185647"/>
              <a:gd name="connsiteX11" fmla="*/ 23052 w 8736746"/>
              <a:gd name="connsiteY11" fmla="*/ 3803597 h 6185647"/>
              <a:gd name="connsiteX12" fmla="*/ 0 w 8736746"/>
              <a:gd name="connsiteY12" fmla="*/ 4011066 h 6185647"/>
              <a:gd name="connsiteX13" fmla="*/ 7684 w 8736746"/>
              <a:gd name="connsiteY13" fmla="*/ 4172431 h 6185647"/>
              <a:gd name="connsiteX14" fmla="*/ 15368 w 8736746"/>
              <a:gd name="connsiteY14" fmla="*/ 4341479 h 6185647"/>
              <a:gd name="connsiteX15" fmla="*/ 15368 w 8736746"/>
              <a:gd name="connsiteY15" fmla="*/ 4564316 h 6185647"/>
              <a:gd name="connsiteX16" fmla="*/ 0 w 8736746"/>
              <a:gd name="connsiteY16" fmla="*/ 4779469 h 6185647"/>
              <a:gd name="connsiteX17" fmla="*/ 23052 w 8736746"/>
              <a:gd name="connsiteY17" fmla="*/ 4925466 h 6185647"/>
              <a:gd name="connsiteX18" fmla="*/ 15368 w 8736746"/>
              <a:gd name="connsiteY18" fmla="*/ 5417244 h 6185647"/>
              <a:gd name="connsiteX19" fmla="*/ 15368 w 8736746"/>
              <a:gd name="connsiteY19" fmla="*/ 5824498 h 6185647"/>
              <a:gd name="connsiteX20" fmla="*/ 23052 w 8736746"/>
              <a:gd name="connsiteY20" fmla="*/ 6039651 h 6185647"/>
              <a:gd name="connsiteX21" fmla="*/ 23052 w 8736746"/>
              <a:gd name="connsiteY21" fmla="*/ 6170279 h 6185647"/>
              <a:gd name="connsiteX22" fmla="*/ 968188 w 8736746"/>
              <a:gd name="connsiteY22" fmla="*/ 6170279 h 6185647"/>
              <a:gd name="connsiteX23" fmla="*/ 1728907 w 8736746"/>
              <a:gd name="connsiteY23" fmla="*/ 6154911 h 6185647"/>
              <a:gd name="connsiteX24" fmla="*/ 1967113 w 8736746"/>
              <a:gd name="connsiteY24" fmla="*/ 6162595 h 6185647"/>
              <a:gd name="connsiteX25" fmla="*/ 2159213 w 8736746"/>
              <a:gd name="connsiteY25" fmla="*/ 6170279 h 6185647"/>
              <a:gd name="connsiteX26" fmla="*/ 2451207 w 8736746"/>
              <a:gd name="connsiteY26" fmla="*/ 6177963 h 6185647"/>
              <a:gd name="connsiteX27" fmla="*/ 3096665 w 8736746"/>
              <a:gd name="connsiteY27" fmla="*/ 6177963 h 6185647"/>
              <a:gd name="connsiteX28" fmla="*/ 3811281 w 8736746"/>
              <a:gd name="connsiteY28" fmla="*/ 6185647 h 6185647"/>
              <a:gd name="connsiteX29" fmla="*/ 4633472 w 8736746"/>
              <a:gd name="connsiteY29" fmla="*/ 6185647 h 6185647"/>
              <a:gd name="connsiteX30" fmla="*/ 5125250 w 8736746"/>
              <a:gd name="connsiteY30" fmla="*/ 6170279 h 6185647"/>
              <a:gd name="connsiteX31" fmla="*/ 5593976 w 8736746"/>
              <a:gd name="connsiteY31" fmla="*/ 6177963 h 6185647"/>
              <a:gd name="connsiteX32" fmla="*/ 6070386 w 8736746"/>
              <a:gd name="connsiteY32" fmla="*/ 6177963 h 6185647"/>
              <a:gd name="connsiteX33" fmla="*/ 6715845 w 8736746"/>
              <a:gd name="connsiteY33" fmla="*/ 6185647 h 6185647"/>
              <a:gd name="connsiteX34" fmla="*/ 7499617 w 8736746"/>
              <a:gd name="connsiteY34" fmla="*/ 6177963 h 6185647"/>
              <a:gd name="connsiteX35" fmla="*/ 7860766 w 8736746"/>
              <a:gd name="connsiteY35" fmla="*/ 6154911 h 6185647"/>
              <a:gd name="connsiteX36" fmla="*/ 8329492 w 8736746"/>
              <a:gd name="connsiteY36" fmla="*/ 6170279 h 6185647"/>
              <a:gd name="connsiteX37" fmla="*/ 8706010 w 8736746"/>
              <a:gd name="connsiteY37" fmla="*/ 6177963 h 6185647"/>
              <a:gd name="connsiteX38" fmla="*/ 8721378 w 8736746"/>
              <a:gd name="connsiteY38" fmla="*/ 3949594 h 6185647"/>
              <a:gd name="connsiteX39" fmla="*/ 8721378 w 8736746"/>
              <a:gd name="connsiteY39" fmla="*/ 2289842 h 6185647"/>
              <a:gd name="connsiteX40" fmla="*/ 8736746 w 8736746"/>
              <a:gd name="connsiteY40" fmla="*/ 1629016 h 6185647"/>
              <a:gd name="connsiteX41" fmla="*/ 8713694 w 8736746"/>
              <a:gd name="connsiteY41" fmla="*/ 1198710 h 6185647"/>
              <a:gd name="connsiteX42" fmla="*/ 8729062 w 8736746"/>
              <a:gd name="connsiteY42" fmla="*/ 714616 h 6185647"/>
              <a:gd name="connsiteX43" fmla="*/ 8721378 w 8736746"/>
              <a:gd name="connsiteY43" fmla="*/ 30737 h 6185647"/>
              <a:gd name="connsiteX44" fmla="*/ 8398649 w 8736746"/>
              <a:gd name="connsiteY44" fmla="*/ 7684 h 6185647"/>
              <a:gd name="connsiteX45" fmla="*/ 7699402 w 8736746"/>
              <a:gd name="connsiteY45" fmla="*/ 15368 h 6185647"/>
              <a:gd name="connsiteX46" fmla="*/ 7130783 w 8736746"/>
              <a:gd name="connsiteY46" fmla="*/ 15368 h 6185647"/>
              <a:gd name="connsiteX47" fmla="*/ 6316276 w 8736746"/>
              <a:gd name="connsiteY47" fmla="*/ 0 h 6185647"/>
              <a:gd name="connsiteX48" fmla="*/ 6062702 w 8736746"/>
              <a:gd name="connsiteY48" fmla="*/ 30737 h 6185647"/>
              <a:gd name="connsiteX49" fmla="*/ 5447980 w 8736746"/>
              <a:gd name="connsiteY49" fmla="*/ 23053 h 6185647"/>
              <a:gd name="connsiteX50" fmla="*/ 4917781 w 8736746"/>
              <a:gd name="connsiteY50" fmla="*/ 23053 h 6185647"/>
              <a:gd name="connsiteX51" fmla="*/ 4502844 w 8736746"/>
              <a:gd name="connsiteY51" fmla="*/ 7684 h 6185647"/>
              <a:gd name="connsiteX52" fmla="*/ 3888121 w 8736746"/>
              <a:gd name="connsiteY52" fmla="*/ 15368 h 6185647"/>
              <a:gd name="connsiteX53" fmla="*/ 3573076 w 8736746"/>
              <a:gd name="connsiteY53" fmla="*/ 30737 h 6185647"/>
              <a:gd name="connsiteX54" fmla="*/ 3219610 w 8736746"/>
              <a:gd name="connsiteY54" fmla="*/ 23053 h 6185647"/>
              <a:gd name="connsiteX55" fmla="*/ 2574151 w 8736746"/>
              <a:gd name="connsiteY55" fmla="*/ 30737 h 6185647"/>
              <a:gd name="connsiteX56" fmla="*/ 2243738 w 8736746"/>
              <a:gd name="connsiteY56" fmla="*/ 15368 h 6185647"/>
              <a:gd name="connsiteX57" fmla="*/ 1598279 w 8736746"/>
              <a:gd name="connsiteY57" fmla="*/ 23053 h 6185647"/>
              <a:gd name="connsiteX58" fmla="*/ 706931 w 8736746"/>
              <a:gd name="connsiteY58" fmla="*/ 30737 h 6185647"/>
              <a:gd name="connsiteX59" fmla="*/ 40946 w 8736746"/>
              <a:gd name="connsiteY59" fmla="*/ 35842 h 6185647"/>
              <a:gd name="connsiteX0" fmla="*/ 40946 w 8736746"/>
              <a:gd name="connsiteY0" fmla="*/ 35842 h 6185647"/>
              <a:gd name="connsiteX1" fmla="*/ 43524 w 8736746"/>
              <a:gd name="connsiteY1" fmla="*/ 331032 h 6185647"/>
              <a:gd name="connsiteX2" fmla="*/ 54406 w 8736746"/>
              <a:gd name="connsiteY2" fmla="*/ 593578 h 6185647"/>
              <a:gd name="connsiteX3" fmla="*/ 57603 w 8736746"/>
              <a:gd name="connsiteY3" fmla="*/ 801666 h 6185647"/>
              <a:gd name="connsiteX4" fmla="*/ 44143 w 8736746"/>
              <a:gd name="connsiteY4" fmla="*/ 1001397 h 6185647"/>
              <a:gd name="connsiteX5" fmla="*/ 32644 w 8736746"/>
              <a:gd name="connsiteY5" fmla="*/ 1481623 h 6185647"/>
              <a:gd name="connsiteX6" fmla="*/ 118968 w 8736746"/>
              <a:gd name="connsiteY6" fmla="*/ 1938903 h 6185647"/>
              <a:gd name="connsiteX7" fmla="*/ 0 w 8736746"/>
              <a:gd name="connsiteY7" fmla="*/ 2159214 h 6185647"/>
              <a:gd name="connsiteX8" fmla="*/ 15368 w 8736746"/>
              <a:gd name="connsiteY8" fmla="*/ 2481943 h 6185647"/>
              <a:gd name="connsiteX9" fmla="*/ 23052 w 8736746"/>
              <a:gd name="connsiteY9" fmla="*/ 2981405 h 6185647"/>
              <a:gd name="connsiteX10" fmla="*/ 23052 w 8736746"/>
              <a:gd name="connsiteY10" fmla="*/ 3411711 h 6185647"/>
              <a:gd name="connsiteX11" fmla="*/ 23052 w 8736746"/>
              <a:gd name="connsiteY11" fmla="*/ 3803597 h 6185647"/>
              <a:gd name="connsiteX12" fmla="*/ 0 w 8736746"/>
              <a:gd name="connsiteY12" fmla="*/ 4011066 h 6185647"/>
              <a:gd name="connsiteX13" fmla="*/ 7684 w 8736746"/>
              <a:gd name="connsiteY13" fmla="*/ 4172431 h 6185647"/>
              <a:gd name="connsiteX14" fmla="*/ 15368 w 8736746"/>
              <a:gd name="connsiteY14" fmla="*/ 4341479 h 6185647"/>
              <a:gd name="connsiteX15" fmla="*/ 15368 w 8736746"/>
              <a:gd name="connsiteY15" fmla="*/ 4564316 h 6185647"/>
              <a:gd name="connsiteX16" fmla="*/ 0 w 8736746"/>
              <a:gd name="connsiteY16" fmla="*/ 4779469 h 6185647"/>
              <a:gd name="connsiteX17" fmla="*/ 23052 w 8736746"/>
              <a:gd name="connsiteY17" fmla="*/ 4925466 h 6185647"/>
              <a:gd name="connsiteX18" fmla="*/ 15368 w 8736746"/>
              <a:gd name="connsiteY18" fmla="*/ 5417244 h 6185647"/>
              <a:gd name="connsiteX19" fmla="*/ 15368 w 8736746"/>
              <a:gd name="connsiteY19" fmla="*/ 5824498 h 6185647"/>
              <a:gd name="connsiteX20" fmla="*/ 23052 w 8736746"/>
              <a:gd name="connsiteY20" fmla="*/ 6039651 h 6185647"/>
              <a:gd name="connsiteX21" fmla="*/ 23052 w 8736746"/>
              <a:gd name="connsiteY21" fmla="*/ 6170279 h 6185647"/>
              <a:gd name="connsiteX22" fmla="*/ 968188 w 8736746"/>
              <a:gd name="connsiteY22" fmla="*/ 6170279 h 6185647"/>
              <a:gd name="connsiteX23" fmla="*/ 1728907 w 8736746"/>
              <a:gd name="connsiteY23" fmla="*/ 6154911 h 6185647"/>
              <a:gd name="connsiteX24" fmla="*/ 1967113 w 8736746"/>
              <a:gd name="connsiteY24" fmla="*/ 6162595 h 6185647"/>
              <a:gd name="connsiteX25" fmla="*/ 2159213 w 8736746"/>
              <a:gd name="connsiteY25" fmla="*/ 6170279 h 6185647"/>
              <a:gd name="connsiteX26" fmla="*/ 2451207 w 8736746"/>
              <a:gd name="connsiteY26" fmla="*/ 6177963 h 6185647"/>
              <a:gd name="connsiteX27" fmla="*/ 3096665 w 8736746"/>
              <a:gd name="connsiteY27" fmla="*/ 6177963 h 6185647"/>
              <a:gd name="connsiteX28" fmla="*/ 3811281 w 8736746"/>
              <a:gd name="connsiteY28" fmla="*/ 6185647 h 6185647"/>
              <a:gd name="connsiteX29" fmla="*/ 4633472 w 8736746"/>
              <a:gd name="connsiteY29" fmla="*/ 6185647 h 6185647"/>
              <a:gd name="connsiteX30" fmla="*/ 5125250 w 8736746"/>
              <a:gd name="connsiteY30" fmla="*/ 6170279 h 6185647"/>
              <a:gd name="connsiteX31" fmla="*/ 5593976 w 8736746"/>
              <a:gd name="connsiteY31" fmla="*/ 6177963 h 6185647"/>
              <a:gd name="connsiteX32" fmla="*/ 6070386 w 8736746"/>
              <a:gd name="connsiteY32" fmla="*/ 6177963 h 6185647"/>
              <a:gd name="connsiteX33" fmla="*/ 6715845 w 8736746"/>
              <a:gd name="connsiteY33" fmla="*/ 6185647 h 6185647"/>
              <a:gd name="connsiteX34" fmla="*/ 7499617 w 8736746"/>
              <a:gd name="connsiteY34" fmla="*/ 6177963 h 6185647"/>
              <a:gd name="connsiteX35" fmla="*/ 7860766 w 8736746"/>
              <a:gd name="connsiteY35" fmla="*/ 6154911 h 6185647"/>
              <a:gd name="connsiteX36" fmla="*/ 8329492 w 8736746"/>
              <a:gd name="connsiteY36" fmla="*/ 6170279 h 6185647"/>
              <a:gd name="connsiteX37" fmla="*/ 8706010 w 8736746"/>
              <a:gd name="connsiteY37" fmla="*/ 6177963 h 6185647"/>
              <a:gd name="connsiteX38" fmla="*/ 8721378 w 8736746"/>
              <a:gd name="connsiteY38" fmla="*/ 3949594 h 6185647"/>
              <a:gd name="connsiteX39" fmla="*/ 8721378 w 8736746"/>
              <a:gd name="connsiteY39" fmla="*/ 2289842 h 6185647"/>
              <a:gd name="connsiteX40" fmla="*/ 8736746 w 8736746"/>
              <a:gd name="connsiteY40" fmla="*/ 1629016 h 6185647"/>
              <a:gd name="connsiteX41" fmla="*/ 8713694 w 8736746"/>
              <a:gd name="connsiteY41" fmla="*/ 1198710 h 6185647"/>
              <a:gd name="connsiteX42" fmla="*/ 8729062 w 8736746"/>
              <a:gd name="connsiteY42" fmla="*/ 714616 h 6185647"/>
              <a:gd name="connsiteX43" fmla="*/ 8721378 w 8736746"/>
              <a:gd name="connsiteY43" fmla="*/ 30737 h 6185647"/>
              <a:gd name="connsiteX44" fmla="*/ 8398649 w 8736746"/>
              <a:gd name="connsiteY44" fmla="*/ 7684 h 6185647"/>
              <a:gd name="connsiteX45" fmla="*/ 7699402 w 8736746"/>
              <a:gd name="connsiteY45" fmla="*/ 15368 h 6185647"/>
              <a:gd name="connsiteX46" fmla="*/ 7130783 w 8736746"/>
              <a:gd name="connsiteY46" fmla="*/ 15368 h 6185647"/>
              <a:gd name="connsiteX47" fmla="*/ 6316276 w 8736746"/>
              <a:gd name="connsiteY47" fmla="*/ 0 h 6185647"/>
              <a:gd name="connsiteX48" fmla="*/ 6062702 w 8736746"/>
              <a:gd name="connsiteY48" fmla="*/ 30737 h 6185647"/>
              <a:gd name="connsiteX49" fmla="*/ 5447980 w 8736746"/>
              <a:gd name="connsiteY49" fmla="*/ 23053 h 6185647"/>
              <a:gd name="connsiteX50" fmla="*/ 4917781 w 8736746"/>
              <a:gd name="connsiteY50" fmla="*/ 23053 h 6185647"/>
              <a:gd name="connsiteX51" fmla="*/ 4502844 w 8736746"/>
              <a:gd name="connsiteY51" fmla="*/ 7684 h 6185647"/>
              <a:gd name="connsiteX52" fmla="*/ 3888121 w 8736746"/>
              <a:gd name="connsiteY52" fmla="*/ 15368 h 6185647"/>
              <a:gd name="connsiteX53" fmla="*/ 3573076 w 8736746"/>
              <a:gd name="connsiteY53" fmla="*/ 30737 h 6185647"/>
              <a:gd name="connsiteX54" fmla="*/ 3219610 w 8736746"/>
              <a:gd name="connsiteY54" fmla="*/ 23053 h 6185647"/>
              <a:gd name="connsiteX55" fmla="*/ 2574151 w 8736746"/>
              <a:gd name="connsiteY55" fmla="*/ 30737 h 6185647"/>
              <a:gd name="connsiteX56" fmla="*/ 2243738 w 8736746"/>
              <a:gd name="connsiteY56" fmla="*/ 15368 h 6185647"/>
              <a:gd name="connsiteX57" fmla="*/ 1598279 w 8736746"/>
              <a:gd name="connsiteY57" fmla="*/ 23053 h 6185647"/>
              <a:gd name="connsiteX58" fmla="*/ 706931 w 8736746"/>
              <a:gd name="connsiteY58" fmla="*/ 30737 h 6185647"/>
              <a:gd name="connsiteX59" fmla="*/ 40946 w 8736746"/>
              <a:gd name="connsiteY59" fmla="*/ 35842 h 6185647"/>
              <a:gd name="connsiteX0" fmla="*/ 40946 w 8736746"/>
              <a:gd name="connsiteY0" fmla="*/ 35842 h 6185647"/>
              <a:gd name="connsiteX1" fmla="*/ 43524 w 8736746"/>
              <a:gd name="connsiteY1" fmla="*/ 331032 h 6185647"/>
              <a:gd name="connsiteX2" fmla="*/ 54406 w 8736746"/>
              <a:gd name="connsiteY2" fmla="*/ 593578 h 6185647"/>
              <a:gd name="connsiteX3" fmla="*/ 57603 w 8736746"/>
              <a:gd name="connsiteY3" fmla="*/ 801666 h 6185647"/>
              <a:gd name="connsiteX4" fmla="*/ 44143 w 8736746"/>
              <a:gd name="connsiteY4" fmla="*/ 1001397 h 6185647"/>
              <a:gd name="connsiteX5" fmla="*/ 32644 w 8736746"/>
              <a:gd name="connsiteY5" fmla="*/ 1481623 h 6185647"/>
              <a:gd name="connsiteX6" fmla="*/ 29447 w 8736746"/>
              <a:gd name="connsiteY6" fmla="*/ 1958086 h 6185647"/>
              <a:gd name="connsiteX7" fmla="*/ 0 w 8736746"/>
              <a:gd name="connsiteY7" fmla="*/ 2159214 h 6185647"/>
              <a:gd name="connsiteX8" fmla="*/ 15368 w 8736746"/>
              <a:gd name="connsiteY8" fmla="*/ 2481943 h 6185647"/>
              <a:gd name="connsiteX9" fmla="*/ 23052 w 8736746"/>
              <a:gd name="connsiteY9" fmla="*/ 2981405 h 6185647"/>
              <a:gd name="connsiteX10" fmla="*/ 23052 w 8736746"/>
              <a:gd name="connsiteY10" fmla="*/ 3411711 h 6185647"/>
              <a:gd name="connsiteX11" fmla="*/ 23052 w 8736746"/>
              <a:gd name="connsiteY11" fmla="*/ 3803597 h 6185647"/>
              <a:gd name="connsiteX12" fmla="*/ 0 w 8736746"/>
              <a:gd name="connsiteY12" fmla="*/ 4011066 h 6185647"/>
              <a:gd name="connsiteX13" fmla="*/ 7684 w 8736746"/>
              <a:gd name="connsiteY13" fmla="*/ 4172431 h 6185647"/>
              <a:gd name="connsiteX14" fmla="*/ 15368 w 8736746"/>
              <a:gd name="connsiteY14" fmla="*/ 4341479 h 6185647"/>
              <a:gd name="connsiteX15" fmla="*/ 15368 w 8736746"/>
              <a:gd name="connsiteY15" fmla="*/ 4564316 h 6185647"/>
              <a:gd name="connsiteX16" fmla="*/ 0 w 8736746"/>
              <a:gd name="connsiteY16" fmla="*/ 4779469 h 6185647"/>
              <a:gd name="connsiteX17" fmla="*/ 23052 w 8736746"/>
              <a:gd name="connsiteY17" fmla="*/ 4925466 h 6185647"/>
              <a:gd name="connsiteX18" fmla="*/ 15368 w 8736746"/>
              <a:gd name="connsiteY18" fmla="*/ 5417244 h 6185647"/>
              <a:gd name="connsiteX19" fmla="*/ 15368 w 8736746"/>
              <a:gd name="connsiteY19" fmla="*/ 5824498 h 6185647"/>
              <a:gd name="connsiteX20" fmla="*/ 23052 w 8736746"/>
              <a:gd name="connsiteY20" fmla="*/ 6039651 h 6185647"/>
              <a:gd name="connsiteX21" fmla="*/ 23052 w 8736746"/>
              <a:gd name="connsiteY21" fmla="*/ 6170279 h 6185647"/>
              <a:gd name="connsiteX22" fmla="*/ 968188 w 8736746"/>
              <a:gd name="connsiteY22" fmla="*/ 6170279 h 6185647"/>
              <a:gd name="connsiteX23" fmla="*/ 1728907 w 8736746"/>
              <a:gd name="connsiteY23" fmla="*/ 6154911 h 6185647"/>
              <a:gd name="connsiteX24" fmla="*/ 1967113 w 8736746"/>
              <a:gd name="connsiteY24" fmla="*/ 6162595 h 6185647"/>
              <a:gd name="connsiteX25" fmla="*/ 2159213 w 8736746"/>
              <a:gd name="connsiteY25" fmla="*/ 6170279 h 6185647"/>
              <a:gd name="connsiteX26" fmla="*/ 2451207 w 8736746"/>
              <a:gd name="connsiteY26" fmla="*/ 6177963 h 6185647"/>
              <a:gd name="connsiteX27" fmla="*/ 3096665 w 8736746"/>
              <a:gd name="connsiteY27" fmla="*/ 6177963 h 6185647"/>
              <a:gd name="connsiteX28" fmla="*/ 3811281 w 8736746"/>
              <a:gd name="connsiteY28" fmla="*/ 6185647 h 6185647"/>
              <a:gd name="connsiteX29" fmla="*/ 4633472 w 8736746"/>
              <a:gd name="connsiteY29" fmla="*/ 6185647 h 6185647"/>
              <a:gd name="connsiteX30" fmla="*/ 5125250 w 8736746"/>
              <a:gd name="connsiteY30" fmla="*/ 6170279 h 6185647"/>
              <a:gd name="connsiteX31" fmla="*/ 5593976 w 8736746"/>
              <a:gd name="connsiteY31" fmla="*/ 6177963 h 6185647"/>
              <a:gd name="connsiteX32" fmla="*/ 6070386 w 8736746"/>
              <a:gd name="connsiteY32" fmla="*/ 6177963 h 6185647"/>
              <a:gd name="connsiteX33" fmla="*/ 6715845 w 8736746"/>
              <a:gd name="connsiteY33" fmla="*/ 6185647 h 6185647"/>
              <a:gd name="connsiteX34" fmla="*/ 7499617 w 8736746"/>
              <a:gd name="connsiteY34" fmla="*/ 6177963 h 6185647"/>
              <a:gd name="connsiteX35" fmla="*/ 7860766 w 8736746"/>
              <a:gd name="connsiteY35" fmla="*/ 6154911 h 6185647"/>
              <a:gd name="connsiteX36" fmla="*/ 8329492 w 8736746"/>
              <a:gd name="connsiteY36" fmla="*/ 6170279 h 6185647"/>
              <a:gd name="connsiteX37" fmla="*/ 8706010 w 8736746"/>
              <a:gd name="connsiteY37" fmla="*/ 6177963 h 6185647"/>
              <a:gd name="connsiteX38" fmla="*/ 8721378 w 8736746"/>
              <a:gd name="connsiteY38" fmla="*/ 3949594 h 6185647"/>
              <a:gd name="connsiteX39" fmla="*/ 8721378 w 8736746"/>
              <a:gd name="connsiteY39" fmla="*/ 2289842 h 6185647"/>
              <a:gd name="connsiteX40" fmla="*/ 8736746 w 8736746"/>
              <a:gd name="connsiteY40" fmla="*/ 1629016 h 6185647"/>
              <a:gd name="connsiteX41" fmla="*/ 8713694 w 8736746"/>
              <a:gd name="connsiteY41" fmla="*/ 1198710 h 6185647"/>
              <a:gd name="connsiteX42" fmla="*/ 8729062 w 8736746"/>
              <a:gd name="connsiteY42" fmla="*/ 714616 h 6185647"/>
              <a:gd name="connsiteX43" fmla="*/ 8721378 w 8736746"/>
              <a:gd name="connsiteY43" fmla="*/ 30737 h 6185647"/>
              <a:gd name="connsiteX44" fmla="*/ 8398649 w 8736746"/>
              <a:gd name="connsiteY44" fmla="*/ 7684 h 6185647"/>
              <a:gd name="connsiteX45" fmla="*/ 7699402 w 8736746"/>
              <a:gd name="connsiteY45" fmla="*/ 15368 h 6185647"/>
              <a:gd name="connsiteX46" fmla="*/ 7130783 w 8736746"/>
              <a:gd name="connsiteY46" fmla="*/ 15368 h 6185647"/>
              <a:gd name="connsiteX47" fmla="*/ 6316276 w 8736746"/>
              <a:gd name="connsiteY47" fmla="*/ 0 h 6185647"/>
              <a:gd name="connsiteX48" fmla="*/ 6062702 w 8736746"/>
              <a:gd name="connsiteY48" fmla="*/ 30737 h 6185647"/>
              <a:gd name="connsiteX49" fmla="*/ 5447980 w 8736746"/>
              <a:gd name="connsiteY49" fmla="*/ 23053 h 6185647"/>
              <a:gd name="connsiteX50" fmla="*/ 4917781 w 8736746"/>
              <a:gd name="connsiteY50" fmla="*/ 23053 h 6185647"/>
              <a:gd name="connsiteX51" fmla="*/ 4502844 w 8736746"/>
              <a:gd name="connsiteY51" fmla="*/ 7684 h 6185647"/>
              <a:gd name="connsiteX52" fmla="*/ 3888121 w 8736746"/>
              <a:gd name="connsiteY52" fmla="*/ 15368 h 6185647"/>
              <a:gd name="connsiteX53" fmla="*/ 3573076 w 8736746"/>
              <a:gd name="connsiteY53" fmla="*/ 30737 h 6185647"/>
              <a:gd name="connsiteX54" fmla="*/ 3219610 w 8736746"/>
              <a:gd name="connsiteY54" fmla="*/ 23053 h 6185647"/>
              <a:gd name="connsiteX55" fmla="*/ 2574151 w 8736746"/>
              <a:gd name="connsiteY55" fmla="*/ 30737 h 6185647"/>
              <a:gd name="connsiteX56" fmla="*/ 2243738 w 8736746"/>
              <a:gd name="connsiteY56" fmla="*/ 15368 h 6185647"/>
              <a:gd name="connsiteX57" fmla="*/ 1598279 w 8736746"/>
              <a:gd name="connsiteY57" fmla="*/ 23053 h 6185647"/>
              <a:gd name="connsiteX58" fmla="*/ 706931 w 8736746"/>
              <a:gd name="connsiteY58" fmla="*/ 30737 h 6185647"/>
              <a:gd name="connsiteX59" fmla="*/ 40946 w 8736746"/>
              <a:gd name="connsiteY59" fmla="*/ 35842 h 6185647"/>
              <a:gd name="connsiteX0" fmla="*/ 40946 w 8736746"/>
              <a:gd name="connsiteY0" fmla="*/ 35842 h 6185647"/>
              <a:gd name="connsiteX1" fmla="*/ 43524 w 8736746"/>
              <a:gd name="connsiteY1" fmla="*/ 331032 h 6185647"/>
              <a:gd name="connsiteX2" fmla="*/ 54406 w 8736746"/>
              <a:gd name="connsiteY2" fmla="*/ 593578 h 6185647"/>
              <a:gd name="connsiteX3" fmla="*/ 57603 w 8736746"/>
              <a:gd name="connsiteY3" fmla="*/ 801666 h 6185647"/>
              <a:gd name="connsiteX4" fmla="*/ 44143 w 8736746"/>
              <a:gd name="connsiteY4" fmla="*/ 1001397 h 6185647"/>
              <a:gd name="connsiteX5" fmla="*/ 32644 w 8736746"/>
              <a:gd name="connsiteY5" fmla="*/ 1481623 h 6185647"/>
              <a:gd name="connsiteX6" fmla="*/ 29447 w 8736746"/>
              <a:gd name="connsiteY6" fmla="*/ 1958086 h 6185647"/>
              <a:gd name="connsiteX7" fmla="*/ 108705 w 8736746"/>
              <a:gd name="connsiteY7" fmla="*/ 2187989 h 6185647"/>
              <a:gd name="connsiteX8" fmla="*/ 15368 w 8736746"/>
              <a:gd name="connsiteY8" fmla="*/ 2481943 h 6185647"/>
              <a:gd name="connsiteX9" fmla="*/ 23052 w 8736746"/>
              <a:gd name="connsiteY9" fmla="*/ 2981405 h 6185647"/>
              <a:gd name="connsiteX10" fmla="*/ 23052 w 8736746"/>
              <a:gd name="connsiteY10" fmla="*/ 3411711 h 6185647"/>
              <a:gd name="connsiteX11" fmla="*/ 23052 w 8736746"/>
              <a:gd name="connsiteY11" fmla="*/ 3803597 h 6185647"/>
              <a:gd name="connsiteX12" fmla="*/ 0 w 8736746"/>
              <a:gd name="connsiteY12" fmla="*/ 4011066 h 6185647"/>
              <a:gd name="connsiteX13" fmla="*/ 7684 w 8736746"/>
              <a:gd name="connsiteY13" fmla="*/ 4172431 h 6185647"/>
              <a:gd name="connsiteX14" fmla="*/ 15368 w 8736746"/>
              <a:gd name="connsiteY14" fmla="*/ 4341479 h 6185647"/>
              <a:gd name="connsiteX15" fmla="*/ 15368 w 8736746"/>
              <a:gd name="connsiteY15" fmla="*/ 4564316 h 6185647"/>
              <a:gd name="connsiteX16" fmla="*/ 0 w 8736746"/>
              <a:gd name="connsiteY16" fmla="*/ 4779469 h 6185647"/>
              <a:gd name="connsiteX17" fmla="*/ 23052 w 8736746"/>
              <a:gd name="connsiteY17" fmla="*/ 4925466 h 6185647"/>
              <a:gd name="connsiteX18" fmla="*/ 15368 w 8736746"/>
              <a:gd name="connsiteY18" fmla="*/ 5417244 h 6185647"/>
              <a:gd name="connsiteX19" fmla="*/ 15368 w 8736746"/>
              <a:gd name="connsiteY19" fmla="*/ 5824498 h 6185647"/>
              <a:gd name="connsiteX20" fmla="*/ 23052 w 8736746"/>
              <a:gd name="connsiteY20" fmla="*/ 6039651 h 6185647"/>
              <a:gd name="connsiteX21" fmla="*/ 23052 w 8736746"/>
              <a:gd name="connsiteY21" fmla="*/ 6170279 h 6185647"/>
              <a:gd name="connsiteX22" fmla="*/ 968188 w 8736746"/>
              <a:gd name="connsiteY22" fmla="*/ 6170279 h 6185647"/>
              <a:gd name="connsiteX23" fmla="*/ 1728907 w 8736746"/>
              <a:gd name="connsiteY23" fmla="*/ 6154911 h 6185647"/>
              <a:gd name="connsiteX24" fmla="*/ 1967113 w 8736746"/>
              <a:gd name="connsiteY24" fmla="*/ 6162595 h 6185647"/>
              <a:gd name="connsiteX25" fmla="*/ 2159213 w 8736746"/>
              <a:gd name="connsiteY25" fmla="*/ 6170279 h 6185647"/>
              <a:gd name="connsiteX26" fmla="*/ 2451207 w 8736746"/>
              <a:gd name="connsiteY26" fmla="*/ 6177963 h 6185647"/>
              <a:gd name="connsiteX27" fmla="*/ 3096665 w 8736746"/>
              <a:gd name="connsiteY27" fmla="*/ 6177963 h 6185647"/>
              <a:gd name="connsiteX28" fmla="*/ 3811281 w 8736746"/>
              <a:gd name="connsiteY28" fmla="*/ 6185647 h 6185647"/>
              <a:gd name="connsiteX29" fmla="*/ 4633472 w 8736746"/>
              <a:gd name="connsiteY29" fmla="*/ 6185647 h 6185647"/>
              <a:gd name="connsiteX30" fmla="*/ 5125250 w 8736746"/>
              <a:gd name="connsiteY30" fmla="*/ 6170279 h 6185647"/>
              <a:gd name="connsiteX31" fmla="*/ 5593976 w 8736746"/>
              <a:gd name="connsiteY31" fmla="*/ 6177963 h 6185647"/>
              <a:gd name="connsiteX32" fmla="*/ 6070386 w 8736746"/>
              <a:gd name="connsiteY32" fmla="*/ 6177963 h 6185647"/>
              <a:gd name="connsiteX33" fmla="*/ 6715845 w 8736746"/>
              <a:gd name="connsiteY33" fmla="*/ 6185647 h 6185647"/>
              <a:gd name="connsiteX34" fmla="*/ 7499617 w 8736746"/>
              <a:gd name="connsiteY34" fmla="*/ 6177963 h 6185647"/>
              <a:gd name="connsiteX35" fmla="*/ 7860766 w 8736746"/>
              <a:gd name="connsiteY35" fmla="*/ 6154911 h 6185647"/>
              <a:gd name="connsiteX36" fmla="*/ 8329492 w 8736746"/>
              <a:gd name="connsiteY36" fmla="*/ 6170279 h 6185647"/>
              <a:gd name="connsiteX37" fmla="*/ 8706010 w 8736746"/>
              <a:gd name="connsiteY37" fmla="*/ 6177963 h 6185647"/>
              <a:gd name="connsiteX38" fmla="*/ 8721378 w 8736746"/>
              <a:gd name="connsiteY38" fmla="*/ 3949594 h 6185647"/>
              <a:gd name="connsiteX39" fmla="*/ 8721378 w 8736746"/>
              <a:gd name="connsiteY39" fmla="*/ 2289842 h 6185647"/>
              <a:gd name="connsiteX40" fmla="*/ 8736746 w 8736746"/>
              <a:gd name="connsiteY40" fmla="*/ 1629016 h 6185647"/>
              <a:gd name="connsiteX41" fmla="*/ 8713694 w 8736746"/>
              <a:gd name="connsiteY41" fmla="*/ 1198710 h 6185647"/>
              <a:gd name="connsiteX42" fmla="*/ 8729062 w 8736746"/>
              <a:gd name="connsiteY42" fmla="*/ 714616 h 6185647"/>
              <a:gd name="connsiteX43" fmla="*/ 8721378 w 8736746"/>
              <a:gd name="connsiteY43" fmla="*/ 30737 h 6185647"/>
              <a:gd name="connsiteX44" fmla="*/ 8398649 w 8736746"/>
              <a:gd name="connsiteY44" fmla="*/ 7684 h 6185647"/>
              <a:gd name="connsiteX45" fmla="*/ 7699402 w 8736746"/>
              <a:gd name="connsiteY45" fmla="*/ 15368 h 6185647"/>
              <a:gd name="connsiteX46" fmla="*/ 7130783 w 8736746"/>
              <a:gd name="connsiteY46" fmla="*/ 15368 h 6185647"/>
              <a:gd name="connsiteX47" fmla="*/ 6316276 w 8736746"/>
              <a:gd name="connsiteY47" fmla="*/ 0 h 6185647"/>
              <a:gd name="connsiteX48" fmla="*/ 6062702 w 8736746"/>
              <a:gd name="connsiteY48" fmla="*/ 30737 h 6185647"/>
              <a:gd name="connsiteX49" fmla="*/ 5447980 w 8736746"/>
              <a:gd name="connsiteY49" fmla="*/ 23053 h 6185647"/>
              <a:gd name="connsiteX50" fmla="*/ 4917781 w 8736746"/>
              <a:gd name="connsiteY50" fmla="*/ 23053 h 6185647"/>
              <a:gd name="connsiteX51" fmla="*/ 4502844 w 8736746"/>
              <a:gd name="connsiteY51" fmla="*/ 7684 h 6185647"/>
              <a:gd name="connsiteX52" fmla="*/ 3888121 w 8736746"/>
              <a:gd name="connsiteY52" fmla="*/ 15368 h 6185647"/>
              <a:gd name="connsiteX53" fmla="*/ 3573076 w 8736746"/>
              <a:gd name="connsiteY53" fmla="*/ 30737 h 6185647"/>
              <a:gd name="connsiteX54" fmla="*/ 3219610 w 8736746"/>
              <a:gd name="connsiteY54" fmla="*/ 23053 h 6185647"/>
              <a:gd name="connsiteX55" fmla="*/ 2574151 w 8736746"/>
              <a:gd name="connsiteY55" fmla="*/ 30737 h 6185647"/>
              <a:gd name="connsiteX56" fmla="*/ 2243738 w 8736746"/>
              <a:gd name="connsiteY56" fmla="*/ 15368 h 6185647"/>
              <a:gd name="connsiteX57" fmla="*/ 1598279 w 8736746"/>
              <a:gd name="connsiteY57" fmla="*/ 23053 h 6185647"/>
              <a:gd name="connsiteX58" fmla="*/ 706931 w 8736746"/>
              <a:gd name="connsiteY58" fmla="*/ 30737 h 6185647"/>
              <a:gd name="connsiteX59" fmla="*/ 40946 w 8736746"/>
              <a:gd name="connsiteY59" fmla="*/ 35842 h 6185647"/>
              <a:gd name="connsiteX0" fmla="*/ 40946 w 8736746"/>
              <a:gd name="connsiteY0" fmla="*/ 35842 h 6185647"/>
              <a:gd name="connsiteX1" fmla="*/ 43524 w 8736746"/>
              <a:gd name="connsiteY1" fmla="*/ 331032 h 6185647"/>
              <a:gd name="connsiteX2" fmla="*/ 54406 w 8736746"/>
              <a:gd name="connsiteY2" fmla="*/ 593578 h 6185647"/>
              <a:gd name="connsiteX3" fmla="*/ 57603 w 8736746"/>
              <a:gd name="connsiteY3" fmla="*/ 801666 h 6185647"/>
              <a:gd name="connsiteX4" fmla="*/ 44143 w 8736746"/>
              <a:gd name="connsiteY4" fmla="*/ 1001397 h 6185647"/>
              <a:gd name="connsiteX5" fmla="*/ 32644 w 8736746"/>
              <a:gd name="connsiteY5" fmla="*/ 1481623 h 6185647"/>
              <a:gd name="connsiteX6" fmla="*/ 29447 w 8736746"/>
              <a:gd name="connsiteY6" fmla="*/ 1958086 h 6185647"/>
              <a:gd name="connsiteX7" fmla="*/ 25577 w 8736746"/>
              <a:gd name="connsiteY7" fmla="*/ 2178398 h 6185647"/>
              <a:gd name="connsiteX8" fmla="*/ 15368 w 8736746"/>
              <a:gd name="connsiteY8" fmla="*/ 2481943 h 6185647"/>
              <a:gd name="connsiteX9" fmla="*/ 23052 w 8736746"/>
              <a:gd name="connsiteY9" fmla="*/ 2981405 h 6185647"/>
              <a:gd name="connsiteX10" fmla="*/ 23052 w 8736746"/>
              <a:gd name="connsiteY10" fmla="*/ 3411711 h 6185647"/>
              <a:gd name="connsiteX11" fmla="*/ 23052 w 8736746"/>
              <a:gd name="connsiteY11" fmla="*/ 3803597 h 6185647"/>
              <a:gd name="connsiteX12" fmla="*/ 0 w 8736746"/>
              <a:gd name="connsiteY12" fmla="*/ 4011066 h 6185647"/>
              <a:gd name="connsiteX13" fmla="*/ 7684 w 8736746"/>
              <a:gd name="connsiteY13" fmla="*/ 4172431 h 6185647"/>
              <a:gd name="connsiteX14" fmla="*/ 15368 w 8736746"/>
              <a:gd name="connsiteY14" fmla="*/ 4341479 h 6185647"/>
              <a:gd name="connsiteX15" fmla="*/ 15368 w 8736746"/>
              <a:gd name="connsiteY15" fmla="*/ 4564316 h 6185647"/>
              <a:gd name="connsiteX16" fmla="*/ 0 w 8736746"/>
              <a:gd name="connsiteY16" fmla="*/ 4779469 h 6185647"/>
              <a:gd name="connsiteX17" fmla="*/ 23052 w 8736746"/>
              <a:gd name="connsiteY17" fmla="*/ 4925466 h 6185647"/>
              <a:gd name="connsiteX18" fmla="*/ 15368 w 8736746"/>
              <a:gd name="connsiteY18" fmla="*/ 5417244 h 6185647"/>
              <a:gd name="connsiteX19" fmla="*/ 15368 w 8736746"/>
              <a:gd name="connsiteY19" fmla="*/ 5824498 h 6185647"/>
              <a:gd name="connsiteX20" fmla="*/ 23052 w 8736746"/>
              <a:gd name="connsiteY20" fmla="*/ 6039651 h 6185647"/>
              <a:gd name="connsiteX21" fmla="*/ 23052 w 8736746"/>
              <a:gd name="connsiteY21" fmla="*/ 6170279 h 6185647"/>
              <a:gd name="connsiteX22" fmla="*/ 968188 w 8736746"/>
              <a:gd name="connsiteY22" fmla="*/ 6170279 h 6185647"/>
              <a:gd name="connsiteX23" fmla="*/ 1728907 w 8736746"/>
              <a:gd name="connsiteY23" fmla="*/ 6154911 h 6185647"/>
              <a:gd name="connsiteX24" fmla="*/ 1967113 w 8736746"/>
              <a:gd name="connsiteY24" fmla="*/ 6162595 h 6185647"/>
              <a:gd name="connsiteX25" fmla="*/ 2159213 w 8736746"/>
              <a:gd name="connsiteY25" fmla="*/ 6170279 h 6185647"/>
              <a:gd name="connsiteX26" fmla="*/ 2451207 w 8736746"/>
              <a:gd name="connsiteY26" fmla="*/ 6177963 h 6185647"/>
              <a:gd name="connsiteX27" fmla="*/ 3096665 w 8736746"/>
              <a:gd name="connsiteY27" fmla="*/ 6177963 h 6185647"/>
              <a:gd name="connsiteX28" fmla="*/ 3811281 w 8736746"/>
              <a:gd name="connsiteY28" fmla="*/ 6185647 h 6185647"/>
              <a:gd name="connsiteX29" fmla="*/ 4633472 w 8736746"/>
              <a:gd name="connsiteY29" fmla="*/ 6185647 h 6185647"/>
              <a:gd name="connsiteX30" fmla="*/ 5125250 w 8736746"/>
              <a:gd name="connsiteY30" fmla="*/ 6170279 h 6185647"/>
              <a:gd name="connsiteX31" fmla="*/ 5593976 w 8736746"/>
              <a:gd name="connsiteY31" fmla="*/ 6177963 h 6185647"/>
              <a:gd name="connsiteX32" fmla="*/ 6070386 w 8736746"/>
              <a:gd name="connsiteY32" fmla="*/ 6177963 h 6185647"/>
              <a:gd name="connsiteX33" fmla="*/ 6715845 w 8736746"/>
              <a:gd name="connsiteY33" fmla="*/ 6185647 h 6185647"/>
              <a:gd name="connsiteX34" fmla="*/ 7499617 w 8736746"/>
              <a:gd name="connsiteY34" fmla="*/ 6177963 h 6185647"/>
              <a:gd name="connsiteX35" fmla="*/ 7860766 w 8736746"/>
              <a:gd name="connsiteY35" fmla="*/ 6154911 h 6185647"/>
              <a:gd name="connsiteX36" fmla="*/ 8329492 w 8736746"/>
              <a:gd name="connsiteY36" fmla="*/ 6170279 h 6185647"/>
              <a:gd name="connsiteX37" fmla="*/ 8706010 w 8736746"/>
              <a:gd name="connsiteY37" fmla="*/ 6177963 h 6185647"/>
              <a:gd name="connsiteX38" fmla="*/ 8721378 w 8736746"/>
              <a:gd name="connsiteY38" fmla="*/ 3949594 h 6185647"/>
              <a:gd name="connsiteX39" fmla="*/ 8721378 w 8736746"/>
              <a:gd name="connsiteY39" fmla="*/ 2289842 h 6185647"/>
              <a:gd name="connsiteX40" fmla="*/ 8736746 w 8736746"/>
              <a:gd name="connsiteY40" fmla="*/ 1629016 h 6185647"/>
              <a:gd name="connsiteX41" fmla="*/ 8713694 w 8736746"/>
              <a:gd name="connsiteY41" fmla="*/ 1198710 h 6185647"/>
              <a:gd name="connsiteX42" fmla="*/ 8729062 w 8736746"/>
              <a:gd name="connsiteY42" fmla="*/ 714616 h 6185647"/>
              <a:gd name="connsiteX43" fmla="*/ 8721378 w 8736746"/>
              <a:gd name="connsiteY43" fmla="*/ 30737 h 6185647"/>
              <a:gd name="connsiteX44" fmla="*/ 8398649 w 8736746"/>
              <a:gd name="connsiteY44" fmla="*/ 7684 h 6185647"/>
              <a:gd name="connsiteX45" fmla="*/ 7699402 w 8736746"/>
              <a:gd name="connsiteY45" fmla="*/ 15368 h 6185647"/>
              <a:gd name="connsiteX46" fmla="*/ 7130783 w 8736746"/>
              <a:gd name="connsiteY46" fmla="*/ 15368 h 6185647"/>
              <a:gd name="connsiteX47" fmla="*/ 6316276 w 8736746"/>
              <a:gd name="connsiteY47" fmla="*/ 0 h 6185647"/>
              <a:gd name="connsiteX48" fmla="*/ 6062702 w 8736746"/>
              <a:gd name="connsiteY48" fmla="*/ 30737 h 6185647"/>
              <a:gd name="connsiteX49" fmla="*/ 5447980 w 8736746"/>
              <a:gd name="connsiteY49" fmla="*/ 23053 h 6185647"/>
              <a:gd name="connsiteX50" fmla="*/ 4917781 w 8736746"/>
              <a:gd name="connsiteY50" fmla="*/ 23053 h 6185647"/>
              <a:gd name="connsiteX51" fmla="*/ 4502844 w 8736746"/>
              <a:gd name="connsiteY51" fmla="*/ 7684 h 6185647"/>
              <a:gd name="connsiteX52" fmla="*/ 3888121 w 8736746"/>
              <a:gd name="connsiteY52" fmla="*/ 15368 h 6185647"/>
              <a:gd name="connsiteX53" fmla="*/ 3573076 w 8736746"/>
              <a:gd name="connsiteY53" fmla="*/ 30737 h 6185647"/>
              <a:gd name="connsiteX54" fmla="*/ 3219610 w 8736746"/>
              <a:gd name="connsiteY54" fmla="*/ 23053 h 6185647"/>
              <a:gd name="connsiteX55" fmla="*/ 2574151 w 8736746"/>
              <a:gd name="connsiteY55" fmla="*/ 30737 h 6185647"/>
              <a:gd name="connsiteX56" fmla="*/ 2243738 w 8736746"/>
              <a:gd name="connsiteY56" fmla="*/ 15368 h 6185647"/>
              <a:gd name="connsiteX57" fmla="*/ 1598279 w 8736746"/>
              <a:gd name="connsiteY57" fmla="*/ 23053 h 6185647"/>
              <a:gd name="connsiteX58" fmla="*/ 706931 w 8736746"/>
              <a:gd name="connsiteY58" fmla="*/ 30737 h 6185647"/>
              <a:gd name="connsiteX59" fmla="*/ 40946 w 8736746"/>
              <a:gd name="connsiteY59" fmla="*/ 35842 h 6185647"/>
              <a:gd name="connsiteX0" fmla="*/ 40946 w 8736746"/>
              <a:gd name="connsiteY0" fmla="*/ 35842 h 6185647"/>
              <a:gd name="connsiteX1" fmla="*/ 43524 w 8736746"/>
              <a:gd name="connsiteY1" fmla="*/ 331032 h 6185647"/>
              <a:gd name="connsiteX2" fmla="*/ 54406 w 8736746"/>
              <a:gd name="connsiteY2" fmla="*/ 593578 h 6185647"/>
              <a:gd name="connsiteX3" fmla="*/ 57603 w 8736746"/>
              <a:gd name="connsiteY3" fmla="*/ 801666 h 6185647"/>
              <a:gd name="connsiteX4" fmla="*/ 44143 w 8736746"/>
              <a:gd name="connsiteY4" fmla="*/ 1001397 h 6185647"/>
              <a:gd name="connsiteX5" fmla="*/ 32644 w 8736746"/>
              <a:gd name="connsiteY5" fmla="*/ 1481623 h 6185647"/>
              <a:gd name="connsiteX6" fmla="*/ 29447 w 8736746"/>
              <a:gd name="connsiteY6" fmla="*/ 1958086 h 6185647"/>
              <a:gd name="connsiteX7" fmla="*/ 25577 w 8736746"/>
              <a:gd name="connsiteY7" fmla="*/ 2178398 h 6185647"/>
              <a:gd name="connsiteX8" fmla="*/ 136861 w 8736746"/>
              <a:gd name="connsiteY8" fmla="*/ 2504324 h 6185647"/>
              <a:gd name="connsiteX9" fmla="*/ 23052 w 8736746"/>
              <a:gd name="connsiteY9" fmla="*/ 2981405 h 6185647"/>
              <a:gd name="connsiteX10" fmla="*/ 23052 w 8736746"/>
              <a:gd name="connsiteY10" fmla="*/ 3411711 h 6185647"/>
              <a:gd name="connsiteX11" fmla="*/ 23052 w 8736746"/>
              <a:gd name="connsiteY11" fmla="*/ 3803597 h 6185647"/>
              <a:gd name="connsiteX12" fmla="*/ 0 w 8736746"/>
              <a:gd name="connsiteY12" fmla="*/ 4011066 h 6185647"/>
              <a:gd name="connsiteX13" fmla="*/ 7684 w 8736746"/>
              <a:gd name="connsiteY13" fmla="*/ 4172431 h 6185647"/>
              <a:gd name="connsiteX14" fmla="*/ 15368 w 8736746"/>
              <a:gd name="connsiteY14" fmla="*/ 4341479 h 6185647"/>
              <a:gd name="connsiteX15" fmla="*/ 15368 w 8736746"/>
              <a:gd name="connsiteY15" fmla="*/ 4564316 h 6185647"/>
              <a:gd name="connsiteX16" fmla="*/ 0 w 8736746"/>
              <a:gd name="connsiteY16" fmla="*/ 4779469 h 6185647"/>
              <a:gd name="connsiteX17" fmla="*/ 23052 w 8736746"/>
              <a:gd name="connsiteY17" fmla="*/ 4925466 h 6185647"/>
              <a:gd name="connsiteX18" fmla="*/ 15368 w 8736746"/>
              <a:gd name="connsiteY18" fmla="*/ 5417244 h 6185647"/>
              <a:gd name="connsiteX19" fmla="*/ 15368 w 8736746"/>
              <a:gd name="connsiteY19" fmla="*/ 5824498 h 6185647"/>
              <a:gd name="connsiteX20" fmla="*/ 23052 w 8736746"/>
              <a:gd name="connsiteY20" fmla="*/ 6039651 h 6185647"/>
              <a:gd name="connsiteX21" fmla="*/ 23052 w 8736746"/>
              <a:gd name="connsiteY21" fmla="*/ 6170279 h 6185647"/>
              <a:gd name="connsiteX22" fmla="*/ 968188 w 8736746"/>
              <a:gd name="connsiteY22" fmla="*/ 6170279 h 6185647"/>
              <a:gd name="connsiteX23" fmla="*/ 1728907 w 8736746"/>
              <a:gd name="connsiteY23" fmla="*/ 6154911 h 6185647"/>
              <a:gd name="connsiteX24" fmla="*/ 1967113 w 8736746"/>
              <a:gd name="connsiteY24" fmla="*/ 6162595 h 6185647"/>
              <a:gd name="connsiteX25" fmla="*/ 2159213 w 8736746"/>
              <a:gd name="connsiteY25" fmla="*/ 6170279 h 6185647"/>
              <a:gd name="connsiteX26" fmla="*/ 2451207 w 8736746"/>
              <a:gd name="connsiteY26" fmla="*/ 6177963 h 6185647"/>
              <a:gd name="connsiteX27" fmla="*/ 3096665 w 8736746"/>
              <a:gd name="connsiteY27" fmla="*/ 6177963 h 6185647"/>
              <a:gd name="connsiteX28" fmla="*/ 3811281 w 8736746"/>
              <a:gd name="connsiteY28" fmla="*/ 6185647 h 6185647"/>
              <a:gd name="connsiteX29" fmla="*/ 4633472 w 8736746"/>
              <a:gd name="connsiteY29" fmla="*/ 6185647 h 6185647"/>
              <a:gd name="connsiteX30" fmla="*/ 5125250 w 8736746"/>
              <a:gd name="connsiteY30" fmla="*/ 6170279 h 6185647"/>
              <a:gd name="connsiteX31" fmla="*/ 5593976 w 8736746"/>
              <a:gd name="connsiteY31" fmla="*/ 6177963 h 6185647"/>
              <a:gd name="connsiteX32" fmla="*/ 6070386 w 8736746"/>
              <a:gd name="connsiteY32" fmla="*/ 6177963 h 6185647"/>
              <a:gd name="connsiteX33" fmla="*/ 6715845 w 8736746"/>
              <a:gd name="connsiteY33" fmla="*/ 6185647 h 6185647"/>
              <a:gd name="connsiteX34" fmla="*/ 7499617 w 8736746"/>
              <a:gd name="connsiteY34" fmla="*/ 6177963 h 6185647"/>
              <a:gd name="connsiteX35" fmla="*/ 7860766 w 8736746"/>
              <a:gd name="connsiteY35" fmla="*/ 6154911 h 6185647"/>
              <a:gd name="connsiteX36" fmla="*/ 8329492 w 8736746"/>
              <a:gd name="connsiteY36" fmla="*/ 6170279 h 6185647"/>
              <a:gd name="connsiteX37" fmla="*/ 8706010 w 8736746"/>
              <a:gd name="connsiteY37" fmla="*/ 6177963 h 6185647"/>
              <a:gd name="connsiteX38" fmla="*/ 8721378 w 8736746"/>
              <a:gd name="connsiteY38" fmla="*/ 3949594 h 6185647"/>
              <a:gd name="connsiteX39" fmla="*/ 8721378 w 8736746"/>
              <a:gd name="connsiteY39" fmla="*/ 2289842 h 6185647"/>
              <a:gd name="connsiteX40" fmla="*/ 8736746 w 8736746"/>
              <a:gd name="connsiteY40" fmla="*/ 1629016 h 6185647"/>
              <a:gd name="connsiteX41" fmla="*/ 8713694 w 8736746"/>
              <a:gd name="connsiteY41" fmla="*/ 1198710 h 6185647"/>
              <a:gd name="connsiteX42" fmla="*/ 8729062 w 8736746"/>
              <a:gd name="connsiteY42" fmla="*/ 714616 h 6185647"/>
              <a:gd name="connsiteX43" fmla="*/ 8721378 w 8736746"/>
              <a:gd name="connsiteY43" fmla="*/ 30737 h 6185647"/>
              <a:gd name="connsiteX44" fmla="*/ 8398649 w 8736746"/>
              <a:gd name="connsiteY44" fmla="*/ 7684 h 6185647"/>
              <a:gd name="connsiteX45" fmla="*/ 7699402 w 8736746"/>
              <a:gd name="connsiteY45" fmla="*/ 15368 h 6185647"/>
              <a:gd name="connsiteX46" fmla="*/ 7130783 w 8736746"/>
              <a:gd name="connsiteY46" fmla="*/ 15368 h 6185647"/>
              <a:gd name="connsiteX47" fmla="*/ 6316276 w 8736746"/>
              <a:gd name="connsiteY47" fmla="*/ 0 h 6185647"/>
              <a:gd name="connsiteX48" fmla="*/ 6062702 w 8736746"/>
              <a:gd name="connsiteY48" fmla="*/ 30737 h 6185647"/>
              <a:gd name="connsiteX49" fmla="*/ 5447980 w 8736746"/>
              <a:gd name="connsiteY49" fmla="*/ 23053 h 6185647"/>
              <a:gd name="connsiteX50" fmla="*/ 4917781 w 8736746"/>
              <a:gd name="connsiteY50" fmla="*/ 23053 h 6185647"/>
              <a:gd name="connsiteX51" fmla="*/ 4502844 w 8736746"/>
              <a:gd name="connsiteY51" fmla="*/ 7684 h 6185647"/>
              <a:gd name="connsiteX52" fmla="*/ 3888121 w 8736746"/>
              <a:gd name="connsiteY52" fmla="*/ 15368 h 6185647"/>
              <a:gd name="connsiteX53" fmla="*/ 3573076 w 8736746"/>
              <a:gd name="connsiteY53" fmla="*/ 30737 h 6185647"/>
              <a:gd name="connsiteX54" fmla="*/ 3219610 w 8736746"/>
              <a:gd name="connsiteY54" fmla="*/ 23053 h 6185647"/>
              <a:gd name="connsiteX55" fmla="*/ 2574151 w 8736746"/>
              <a:gd name="connsiteY55" fmla="*/ 30737 h 6185647"/>
              <a:gd name="connsiteX56" fmla="*/ 2243738 w 8736746"/>
              <a:gd name="connsiteY56" fmla="*/ 15368 h 6185647"/>
              <a:gd name="connsiteX57" fmla="*/ 1598279 w 8736746"/>
              <a:gd name="connsiteY57" fmla="*/ 23053 h 6185647"/>
              <a:gd name="connsiteX58" fmla="*/ 706931 w 8736746"/>
              <a:gd name="connsiteY58" fmla="*/ 30737 h 6185647"/>
              <a:gd name="connsiteX59" fmla="*/ 40946 w 8736746"/>
              <a:gd name="connsiteY59" fmla="*/ 35842 h 6185647"/>
              <a:gd name="connsiteX0" fmla="*/ 40946 w 8736746"/>
              <a:gd name="connsiteY0" fmla="*/ 35842 h 6185647"/>
              <a:gd name="connsiteX1" fmla="*/ 43524 w 8736746"/>
              <a:gd name="connsiteY1" fmla="*/ 331032 h 6185647"/>
              <a:gd name="connsiteX2" fmla="*/ 54406 w 8736746"/>
              <a:gd name="connsiteY2" fmla="*/ 593578 h 6185647"/>
              <a:gd name="connsiteX3" fmla="*/ 57603 w 8736746"/>
              <a:gd name="connsiteY3" fmla="*/ 801666 h 6185647"/>
              <a:gd name="connsiteX4" fmla="*/ 44143 w 8736746"/>
              <a:gd name="connsiteY4" fmla="*/ 1001397 h 6185647"/>
              <a:gd name="connsiteX5" fmla="*/ 32644 w 8736746"/>
              <a:gd name="connsiteY5" fmla="*/ 1481623 h 6185647"/>
              <a:gd name="connsiteX6" fmla="*/ 29447 w 8736746"/>
              <a:gd name="connsiteY6" fmla="*/ 1958086 h 6185647"/>
              <a:gd name="connsiteX7" fmla="*/ 25577 w 8736746"/>
              <a:gd name="connsiteY7" fmla="*/ 2178398 h 6185647"/>
              <a:gd name="connsiteX8" fmla="*/ 34551 w 8736746"/>
              <a:gd name="connsiteY8" fmla="*/ 2523507 h 6185647"/>
              <a:gd name="connsiteX9" fmla="*/ 23052 w 8736746"/>
              <a:gd name="connsiteY9" fmla="*/ 2981405 h 6185647"/>
              <a:gd name="connsiteX10" fmla="*/ 23052 w 8736746"/>
              <a:gd name="connsiteY10" fmla="*/ 3411711 h 6185647"/>
              <a:gd name="connsiteX11" fmla="*/ 23052 w 8736746"/>
              <a:gd name="connsiteY11" fmla="*/ 3803597 h 6185647"/>
              <a:gd name="connsiteX12" fmla="*/ 0 w 8736746"/>
              <a:gd name="connsiteY12" fmla="*/ 4011066 h 6185647"/>
              <a:gd name="connsiteX13" fmla="*/ 7684 w 8736746"/>
              <a:gd name="connsiteY13" fmla="*/ 4172431 h 6185647"/>
              <a:gd name="connsiteX14" fmla="*/ 15368 w 8736746"/>
              <a:gd name="connsiteY14" fmla="*/ 4341479 h 6185647"/>
              <a:gd name="connsiteX15" fmla="*/ 15368 w 8736746"/>
              <a:gd name="connsiteY15" fmla="*/ 4564316 h 6185647"/>
              <a:gd name="connsiteX16" fmla="*/ 0 w 8736746"/>
              <a:gd name="connsiteY16" fmla="*/ 4779469 h 6185647"/>
              <a:gd name="connsiteX17" fmla="*/ 23052 w 8736746"/>
              <a:gd name="connsiteY17" fmla="*/ 4925466 h 6185647"/>
              <a:gd name="connsiteX18" fmla="*/ 15368 w 8736746"/>
              <a:gd name="connsiteY18" fmla="*/ 5417244 h 6185647"/>
              <a:gd name="connsiteX19" fmla="*/ 15368 w 8736746"/>
              <a:gd name="connsiteY19" fmla="*/ 5824498 h 6185647"/>
              <a:gd name="connsiteX20" fmla="*/ 23052 w 8736746"/>
              <a:gd name="connsiteY20" fmla="*/ 6039651 h 6185647"/>
              <a:gd name="connsiteX21" fmla="*/ 23052 w 8736746"/>
              <a:gd name="connsiteY21" fmla="*/ 6170279 h 6185647"/>
              <a:gd name="connsiteX22" fmla="*/ 968188 w 8736746"/>
              <a:gd name="connsiteY22" fmla="*/ 6170279 h 6185647"/>
              <a:gd name="connsiteX23" fmla="*/ 1728907 w 8736746"/>
              <a:gd name="connsiteY23" fmla="*/ 6154911 h 6185647"/>
              <a:gd name="connsiteX24" fmla="*/ 1967113 w 8736746"/>
              <a:gd name="connsiteY24" fmla="*/ 6162595 h 6185647"/>
              <a:gd name="connsiteX25" fmla="*/ 2159213 w 8736746"/>
              <a:gd name="connsiteY25" fmla="*/ 6170279 h 6185647"/>
              <a:gd name="connsiteX26" fmla="*/ 2451207 w 8736746"/>
              <a:gd name="connsiteY26" fmla="*/ 6177963 h 6185647"/>
              <a:gd name="connsiteX27" fmla="*/ 3096665 w 8736746"/>
              <a:gd name="connsiteY27" fmla="*/ 6177963 h 6185647"/>
              <a:gd name="connsiteX28" fmla="*/ 3811281 w 8736746"/>
              <a:gd name="connsiteY28" fmla="*/ 6185647 h 6185647"/>
              <a:gd name="connsiteX29" fmla="*/ 4633472 w 8736746"/>
              <a:gd name="connsiteY29" fmla="*/ 6185647 h 6185647"/>
              <a:gd name="connsiteX30" fmla="*/ 5125250 w 8736746"/>
              <a:gd name="connsiteY30" fmla="*/ 6170279 h 6185647"/>
              <a:gd name="connsiteX31" fmla="*/ 5593976 w 8736746"/>
              <a:gd name="connsiteY31" fmla="*/ 6177963 h 6185647"/>
              <a:gd name="connsiteX32" fmla="*/ 6070386 w 8736746"/>
              <a:gd name="connsiteY32" fmla="*/ 6177963 h 6185647"/>
              <a:gd name="connsiteX33" fmla="*/ 6715845 w 8736746"/>
              <a:gd name="connsiteY33" fmla="*/ 6185647 h 6185647"/>
              <a:gd name="connsiteX34" fmla="*/ 7499617 w 8736746"/>
              <a:gd name="connsiteY34" fmla="*/ 6177963 h 6185647"/>
              <a:gd name="connsiteX35" fmla="*/ 7860766 w 8736746"/>
              <a:gd name="connsiteY35" fmla="*/ 6154911 h 6185647"/>
              <a:gd name="connsiteX36" fmla="*/ 8329492 w 8736746"/>
              <a:gd name="connsiteY36" fmla="*/ 6170279 h 6185647"/>
              <a:gd name="connsiteX37" fmla="*/ 8706010 w 8736746"/>
              <a:gd name="connsiteY37" fmla="*/ 6177963 h 6185647"/>
              <a:gd name="connsiteX38" fmla="*/ 8721378 w 8736746"/>
              <a:gd name="connsiteY38" fmla="*/ 3949594 h 6185647"/>
              <a:gd name="connsiteX39" fmla="*/ 8721378 w 8736746"/>
              <a:gd name="connsiteY39" fmla="*/ 2289842 h 6185647"/>
              <a:gd name="connsiteX40" fmla="*/ 8736746 w 8736746"/>
              <a:gd name="connsiteY40" fmla="*/ 1629016 h 6185647"/>
              <a:gd name="connsiteX41" fmla="*/ 8713694 w 8736746"/>
              <a:gd name="connsiteY41" fmla="*/ 1198710 h 6185647"/>
              <a:gd name="connsiteX42" fmla="*/ 8729062 w 8736746"/>
              <a:gd name="connsiteY42" fmla="*/ 714616 h 6185647"/>
              <a:gd name="connsiteX43" fmla="*/ 8721378 w 8736746"/>
              <a:gd name="connsiteY43" fmla="*/ 30737 h 6185647"/>
              <a:gd name="connsiteX44" fmla="*/ 8398649 w 8736746"/>
              <a:gd name="connsiteY44" fmla="*/ 7684 h 6185647"/>
              <a:gd name="connsiteX45" fmla="*/ 7699402 w 8736746"/>
              <a:gd name="connsiteY45" fmla="*/ 15368 h 6185647"/>
              <a:gd name="connsiteX46" fmla="*/ 7130783 w 8736746"/>
              <a:gd name="connsiteY46" fmla="*/ 15368 h 6185647"/>
              <a:gd name="connsiteX47" fmla="*/ 6316276 w 8736746"/>
              <a:gd name="connsiteY47" fmla="*/ 0 h 6185647"/>
              <a:gd name="connsiteX48" fmla="*/ 6062702 w 8736746"/>
              <a:gd name="connsiteY48" fmla="*/ 30737 h 6185647"/>
              <a:gd name="connsiteX49" fmla="*/ 5447980 w 8736746"/>
              <a:gd name="connsiteY49" fmla="*/ 23053 h 6185647"/>
              <a:gd name="connsiteX50" fmla="*/ 4917781 w 8736746"/>
              <a:gd name="connsiteY50" fmla="*/ 23053 h 6185647"/>
              <a:gd name="connsiteX51" fmla="*/ 4502844 w 8736746"/>
              <a:gd name="connsiteY51" fmla="*/ 7684 h 6185647"/>
              <a:gd name="connsiteX52" fmla="*/ 3888121 w 8736746"/>
              <a:gd name="connsiteY52" fmla="*/ 15368 h 6185647"/>
              <a:gd name="connsiteX53" fmla="*/ 3573076 w 8736746"/>
              <a:gd name="connsiteY53" fmla="*/ 30737 h 6185647"/>
              <a:gd name="connsiteX54" fmla="*/ 3219610 w 8736746"/>
              <a:gd name="connsiteY54" fmla="*/ 23053 h 6185647"/>
              <a:gd name="connsiteX55" fmla="*/ 2574151 w 8736746"/>
              <a:gd name="connsiteY55" fmla="*/ 30737 h 6185647"/>
              <a:gd name="connsiteX56" fmla="*/ 2243738 w 8736746"/>
              <a:gd name="connsiteY56" fmla="*/ 15368 h 6185647"/>
              <a:gd name="connsiteX57" fmla="*/ 1598279 w 8736746"/>
              <a:gd name="connsiteY57" fmla="*/ 23053 h 6185647"/>
              <a:gd name="connsiteX58" fmla="*/ 706931 w 8736746"/>
              <a:gd name="connsiteY58" fmla="*/ 30737 h 6185647"/>
              <a:gd name="connsiteX59" fmla="*/ 40946 w 8736746"/>
              <a:gd name="connsiteY59" fmla="*/ 35842 h 6185647"/>
              <a:gd name="connsiteX0" fmla="*/ 40946 w 8736746"/>
              <a:gd name="connsiteY0" fmla="*/ 35842 h 6185647"/>
              <a:gd name="connsiteX1" fmla="*/ 43524 w 8736746"/>
              <a:gd name="connsiteY1" fmla="*/ 331032 h 6185647"/>
              <a:gd name="connsiteX2" fmla="*/ 54406 w 8736746"/>
              <a:gd name="connsiteY2" fmla="*/ 593578 h 6185647"/>
              <a:gd name="connsiteX3" fmla="*/ 57603 w 8736746"/>
              <a:gd name="connsiteY3" fmla="*/ 801666 h 6185647"/>
              <a:gd name="connsiteX4" fmla="*/ 44143 w 8736746"/>
              <a:gd name="connsiteY4" fmla="*/ 1001397 h 6185647"/>
              <a:gd name="connsiteX5" fmla="*/ 32644 w 8736746"/>
              <a:gd name="connsiteY5" fmla="*/ 1481623 h 6185647"/>
              <a:gd name="connsiteX6" fmla="*/ 29447 w 8736746"/>
              <a:gd name="connsiteY6" fmla="*/ 1958086 h 6185647"/>
              <a:gd name="connsiteX7" fmla="*/ 25577 w 8736746"/>
              <a:gd name="connsiteY7" fmla="*/ 2178398 h 6185647"/>
              <a:gd name="connsiteX8" fmla="*/ 34551 w 8736746"/>
              <a:gd name="connsiteY8" fmla="*/ 2523507 h 6185647"/>
              <a:gd name="connsiteX9" fmla="*/ 195701 w 8736746"/>
              <a:gd name="connsiteY9" fmla="*/ 3019772 h 6185647"/>
              <a:gd name="connsiteX10" fmla="*/ 23052 w 8736746"/>
              <a:gd name="connsiteY10" fmla="*/ 3411711 h 6185647"/>
              <a:gd name="connsiteX11" fmla="*/ 23052 w 8736746"/>
              <a:gd name="connsiteY11" fmla="*/ 3803597 h 6185647"/>
              <a:gd name="connsiteX12" fmla="*/ 0 w 8736746"/>
              <a:gd name="connsiteY12" fmla="*/ 4011066 h 6185647"/>
              <a:gd name="connsiteX13" fmla="*/ 7684 w 8736746"/>
              <a:gd name="connsiteY13" fmla="*/ 4172431 h 6185647"/>
              <a:gd name="connsiteX14" fmla="*/ 15368 w 8736746"/>
              <a:gd name="connsiteY14" fmla="*/ 4341479 h 6185647"/>
              <a:gd name="connsiteX15" fmla="*/ 15368 w 8736746"/>
              <a:gd name="connsiteY15" fmla="*/ 4564316 h 6185647"/>
              <a:gd name="connsiteX16" fmla="*/ 0 w 8736746"/>
              <a:gd name="connsiteY16" fmla="*/ 4779469 h 6185647"/>
              <a:gd name="connsiteX17" fmla="*/ 23052 w 8736746"/>
              <a:gd name="connsiteY17" fmla="*/ 4925466 h 6185647"/>
              <a:gd name="connsiteX18" fmla="*/ 15368 w 8736746"/>
              <a:gd name="connsiteY18" fmla="*/ 5417244 h 6185647"/>
              <a:gd name="connsiteX19" fmla="*/ 15368 w 8736746"/>
              <a:gd name="connsiteY19" fmla="*/ 5824498 h 6185647"/>
              <a:gd name="connsiteX20" fmla="*/ 23052 w 8736746"/>
              <a:gd name="connsiteY20" fmla="*/ 6039651 h 6185647"/>
              <a:gd name="connsiteX21" fmla="*/ 23052 w 8736746"/>
              <a:gd name="connsiteY21" fmla="*/ 6170279 h 6185647"/>
              <a:gd name="connsiteX22" fmla="*/ 968188 w 8736746"/>
              <a:gd name="connsiteY22" fmla="*/ 6170279 h 6185647"/>
              <a:gd name="connsiteX23" fmla="*/ 1728907 w 8736746"/>
              <a:gd name="connsiteY23" fmla="*/ 6154911 h 6185647"/>
              <a:gd name="connsiteX24" fmla="*/ 1967113 w 8736746"/>
              <a:gd name="connsiteY24" fmla="*/ 6162595 h 6185647"/>
              <a:gd name="connsiteX25" fmla="*/ 2159213 w 8736746"/>
              <a:gd name="connsiteY25" fmla="*/ 6170279 h 6185647"/>
              <a:gd name="connsiteX26" fmla="*/ 2451207 w 8736746"/>
              <a:gd name="connsiteY26" fmla="*/ 6177963 h 6185647"/>
              <a:gd name="connsiteX27" fmla="*/ 3096665 w 8736746"/>
              <a:gd name="connsiteY27" fmla="*/ 6177963 h 6185647"/>
              <a:gd name="connsiteX28" fmla="*/ 3811281 w 8736746"/>
              <a:gd name="connsiteY28" fmla="*/ 6185647 h 6185647"/>
              <a:gd name="connsiteX29" fmla="*/ 4633472 w 8736746"/>
              <a:gd name="connsiteY29" fmla="*/ 6185647 h 6185647"/>
              <a:gd name="connsiteX30" fmla="*/ 5125250 w 8736746"/>
              <a:gd name="connsiteY30" fmla="*/ 6170279 h 6185647"/>
              <a:gd name="connsiteX31" fmla="*/ 5593976 w 8736746"/>
              <a:gd name="connsiteY31" fmla="*/ 6177963 h 6185647"/>
              <a:gd name="connsiteX32" fmla="*/ 6070386 w 8736746"/>
              <a:gd name="connsiteY32" fmla="*/ 6177963 h 6185647"/>
              <a:gd name="connsiteX33" fmla="*/ 6715845 w 8736746"/>
              <a:gd name="connsiteY33" fmla="*/ 6185647 h 6185647"/>
              <a:gd name="connsiteX34" fmla="*/ 7499617 w 8736746"/>
              <a:gd name="connsiteY34" fmla="*/ 6177963 h 6185647"/>
              <a:gd name="connsiteX35" fmla="*/ 7860766 w 8736746"/>
              <a:gd name="connsiteY35" fmla="*/ 6154911 h 6185647"/>
              <a:gd name="connsiteX36" fmla="*/ 8329492 w 8736746"/>
              <a:gd name="connsiteY36" fmla="*/ 6170279 h 6185647"/>
              <a:gd name="connsiteX37" fmla="*/ 8706010 w 8736746"/>
              <a:gd name="connsiteY37" fmla="*/ 6177963 h 6185647"/>
              <a:gd name="connsiteX38" fmla="*/ 8721378 w 8736746"/>
              <a:gd name="connsiteY38" fmla="*/ 3949594 h 6185647"/>
              <a:gd name="connsiteX39" fmla="*/ 8721378 w 8736746"/>
              <a:gd name="connsiteY39" fmla="*/ 2289842 h 6185647"/>
              <a:gd name="connsiteX40" fmla="*/ 8736746 w 8736746"/>
              <a:gd name="connsiteY40" fmla="*/ 1629016 h 6185647"/>
              <a:gd name="connsiteX41" fmla="*/ 8713694 w 8736746"/>
              <a:gd name="connsiteY41" fmla="*/ 1198710 h 6185647"/>
              <a:gd name="connsiteX42" fmla="*/ 8729062 w 8736746"/>
              <a:gd name="connsiteY42" fmla="*/ 714616 h 6185647"/>
              <a:gd name="connsiteX43" fmla="*/ 8721378 w 8736746"/>
              <a:gd name="connsiteY43" fmla="*/ 30737 h 6185647"/>
              <a:gd name="connsiteX44" fmla="*/ 8398649 w 8736746"/>
              <a:gd name="connsiteY44" fmla="*/ 7684 h 6185647"/>
              <a:gd name="connsiteX45" fmla="*/ 7699402 w 8736746"/>
              <a:gd name="connsiteY45" fmla="*/ 15368 h 6185647"/>
              <a:gd name="connsiteX46" fmla="*/ 7130783 w 8736746"/>
              <a:gd name="connsiteY46" fmla="*/ 15368 h 6185647"/>
              <a:gd name="connsiteX47" fmla="*/ 6316276 w 8736746"/>
              <a:gd name="connsiteY47" fmla="*/ 0 h 6185647"/>
              <a:gd name="connsiteX48" fmla="*/ 6062702 w 8736746"/>
              <a:gd name="connsiteY48" fmla="*/ 30737 h 6185647"/>
              <a:gd name="connsiteX49" fmla="*/ 5447980 w 8736746"/>
              <a:gd name="connsiteY49" fmla="*/ 23053 h 6185647"/>
              <a:gd name="connsiteX50" fmla="*/ 4917781 w 8736746"/>
              <a:gd name="connsiteY50" fmla="*/ 23053 h 6185647"/>
              <a:gd name="connsiteX51" fmla="*/ 4502844 w 8736746"/>
              <a:gd name="connsiteY51" fmla="*/ 7684 h 6185647"/>
              <a:gd name="connsiteX52" fmla="*/ 3888121 w 8736746"/>
              <a:gd name="connsiteY52" fmla="*/ 15368 h 6185647"/>
              <a:gd name="connsiteX53" fmla="*/ 3573076 w 8736746"/>
              <a:gd name="connsiteY53" fmla="*/ 30737 h 6185647"/>
              <a:gd name="connsiteX54" fmla="*/ 3219610 w 8736746"/>
              <a:gd name="connsiteY54" fmla="*/ 23053 h 6185647"/>
              <a:gd name="connsiteX55" fmla="*/ 2574151 w 8736746"/>
              <a:gd name="connsiteY55" fmla="*/ 30737 h 6185647"/>
              <a:gd name="connsiteX56" fmla="*/ 2243738 w 8736746"/>
              <a:gd name="connsiteY56" fmla="*/ 15368 h 6185647"/>
              <a:gd name="connsiteX57" fmla="*/ 1598279 w 8736746"/>
              <a:gd name="connsiteY57" fmla="*/ 23053 h 6185647"/>
              <a:gd name="connsiteX58" fmla="*/ 706931 w 8736746"/>
              <a:gd name="connsiteY58" fmla="*/ 30737 h 6185647"/>
              <a:gd name="connsiteX59" fmla="*/ 40946 w 8736746"/>
              <a:gd name="connsiteY59" fmla="*/ 35842 h 6185647"/>
              <a:gd name="connsiteX0" fmla="*/ 40946 w 8736746"/>
              <a:gd name="connsiteY0" fmla="*/ 35842 h 6185647"/>
              <a:gd name="connsiteX1" fmla="*/ 43524 w 8736746"/>
              <a:gd name="connsiteY1" fmla="*/ 331032 h 6185647"/>
              <a:gd name="connsiteX2" fmla="*/ 54406 w 8736746"/>
              <a:gd name="connsiteY2" fmla="*/ 593578 h 6185647"/>
              <a:gd name="connsiteX3" fmla="*/ 57603 w 8736746"/>
              <a:gd name="connsiteY3" fmla="*/ 801666 h 6185647"/>
              <a:gd name="connsiteX4" fmla="*/ 44143 w 8736746"/>
              <a:gd name="connsiteY4" fmla="*/ 1001397 h 6185647"/>
              <a:gd name="connsiteX5" fmla="*/ 32644 w 8736746"/>
              <a:gd name="connsiteY5" fmla="*/ 1481623 h 6185647"/>
              <a:gd name="connsiteX6" fmla="*/ 29447 w 8736746"/>
              <a:gd name="connsiteY6" fmla="*/ 1958086 h 6185647"/>
              <a:gd name="connsiteX7" fmla="*/ 25577 w 8736746"/>
              <a:gd name="connsiteY7" fmla="*/ 2178398 h 6185647"/>
              <a:gd name="connsiteX8" fmla="*/ 34551 w 8736746"/>
              <a:gd name="connsiteY8" fmla="*/ 2523507 h 6185647"/>
              <a:gd name="connsiteX9" fmla="*/ 42235 w 8736746"/>
              <a:gd name="connsiteY9" fmla="*/ 3016575 h 6185647"/>
              <a:gd name="connsiteX10" fmla="*/ 23052 w 8736746"/>
              <a:gd name="connsiteY10" fmla="*/ 3411711 h 6185647"/>
              <a:gd name="connsiteX11" fmla="*/ 23052 w 8736746"/>
              <a:gd name="connsiteY11" fmla="*/ 3803597 h 6185647"/>
              <a:gd name="connsiteX12" fmla="*/ 0 w 8736746"/>
              <a:gd name="connsiteY12" fmla="*/ 4011066 h 6185647"/>
              <a:gd name="connsiteX13" fmla="*/ 7684 w 8736746"/>
              <a:gd name="connsiteY13" fmla="*/ 4172431 h 6185647"/>
              <a:gd name="connsiteX14" fmla="*/ 15368 w 8736746"/>
              <a:gd name="connsiteY14" fmla="*/ 4341479 h 6185647"/>
              <a:gd name="connsiteX15" fmla="*/ 15368 w 8736746"/>
              <a:gd name="connsiteY15" fmla="*/ 4564316 h 6185647"/>
              <a:gd name="connsiteX16" fmla="*/ 0 w 8736746"/>
              <a:gd name="connsiteY16" fmla="*/ 4779469 h 6185647"/>
              <a:gd name="connsiteX17" fmla="*/ 23052 w 8736746"/>
              <a:gd name="connsiteY17" fmla="*/ 4925466 h 6185647"/>
              <a:gd name="connsiteX18" fmla="*/ 15368 w 8736746"/>
              <a:gd name="connsiteY18" fmla="*/ 5417244 h 6185647"/>
              <a:gd name="connsiteX19" fmla="*/ 15368 w 8736746"/>
              <a:gd name="connsiteY19" fmla="*/ 5824498 h 6185647"/>
              <a:gd name="connsiteX20" fmla="*/ 23052 w 8736746"/>
              <a:gd name="connsiteY20" fmla="*/ 6039651 h 6185647"/>
              <a:gd name="connsiteX21" fmla="*/ 23052 w 8736746"/>
              <a:gd name="connsiteY21" fmla="*/ 6170279 h 6185647"/>
              <a:gd name="connsiteX22" fmla="*/ 968188 w 8736746"/>
              <a:gd name="connsiteY22" fmla="*/ 6170279 h 6185647"/>
              <a:gd name="connsiteX23" fmla="*/ 1728907 w 8736746"/>
              <a:gd name="connsiteY23" fmla="*/ 6154911 h 6185647"/>
              <a:gd name="connsiteX24" fmla="*/ 1967113 w 8736746"/>
              <a:gd name="connsiteY24" fmla="*/ 6162595 h 6185647"/>
              <a:gd name="connsiteX25" fmla="*/ 2159213 w 8736746"/>
              <a:gd name="connsiteY25" fmla="*/ 6170279 h 6185647"/>
              <a:gd name="connsiteX26" fmla="*/ 2451207 w 8736746"/>
              <a:gd name="connsiteY26" fmla="*/ 6177963 h 6185647"/>
              <a:gd name="connsiteX27" fmla="*/ 3096665 w 8736746"/>
              <a:gd name="connsiteY27" fmla="*/ 6177963 h 6185647"/>
              <a:gd name="connsiteX28" fmla="*/ 3811281 w 8736746"/>
              <a:gd name="connsiteY28" fmla="*/ 6185647 h 6185647"/>
              <a:gd name="connsiteX29" fmla="*/ 4633472 w 8736746"/>
              <a:gd name="connsiteY29" fmla="*/ 6185647 h 6185647"/>
              <a:gd name="connsiteX30" fmla="*/ 5125250 w 8736746"/>
              <a:gd name="connsiteY30" fmla="*/ 6170279 h 6185647"/>
              <a:gd name="connsiteX31" fmla="*/ 5593976 w 8736746"/>
              <a:gd name="connsiteY31" fmla="*/ 6177963 h 6185647"/>
              <a:gd name="connsiteX32" fmla="*/ 6070386 w 8736746"/>
              <a:gd name="connsiteY32" fmla="*/ 6177963 h 6185647"/>
              <a:gd name="connsiteX33" fmla="*/ 6715845 w 8736746"/>
              <a:gd name="connsiteY33" fmla="*/ 6185647 h 6185647"/>
              <a:gd name="connsiteX34" fmla="*/ 7499617 w 8736746"/>
              <a:gd name="connsiteY34" fmla="*/ 6177963 h 6185647"/>
              <a:gd name="connsiteX35" fmla="*/ 7860766 w 8736746"/>
              <a:gd name="connsiteY35" fmla="*/ 6154911 h 6185647"/>
              <a:gd name="connsiteX36" fmla="*/ 8329492 w 8736746"/>
              <a:gd name="connsiteY36" fmla="*/ 6170279 h 6185647"/>
              <a:gd name="connsiteX37" fmla="*/ 8706010 w 8736746"/>
              <a:gd name="connsiteY37" fmla="*/ 6177963 h 6185647"/>
              <a:gd name="connsiteX38" fmla="*/ 8721378 w 8736746"/>
              <a:gd name="connsiteY38" fmla="*/ 3949594 h 6185647"/>
              <a:gd name="connsiteX39" fmla="*/ 8721378 w 8736746"/>
              <a:gd name="connsiteY39" fmla="*/ 2289842 h 6185647"/>
              <a:gd name="connsiteX40" fmla="*/ 8736746 w 8736746"/>
              <a:gd name="connsiteY40" fmla="*/ 1629016 h 6185647"/>
              <a:gd name="connsiteX41" fmla="*/ 8713694 w 8736746"/>
              <a:gd name="connsiteY41" fmla="*/ 1198710 h 6185647"/>
              <a:gd name="connsiteX42" fmla="*/ 8729062 w 8736746"/>
              <a:gd name="connsiteY42" fmla="*/ 714616 h 6185647"/>
              <a:gd name="connsiteX43" fmla="*/ 8721378 w 8736746"/>
              <a:gd name="connsiteY43" fmla="*/ 30737 h 6185647"/>
              <a:gd name="connsiteX44" fmla="*/ 8398649 w 8736746"/>
              <a:gd name="connsiteY44" fmla="*/ 7684 h 6185647"/>
              <a:gd name="connsiteX45" fmla="*/ 7699402 w 8736746"/>
              <a:gd name="connsiteY45" fmla="*/ 15368 h 6185647"/>
              <a:gd name="connsiteX46" fmla="*/ 7130783 w 8736746"/>
              <a:gd name="connsiteY46" fmla="*/ 15368 h 6185647"/>
              <a:gd name="connsiteX47" fmla="*/ 6316276 w 8736746"/>
              <a:gd name="connsiteY47" fmla="*/ 0 h 6185647"/>
              <a:gd name="connsiteX48" fmla="*/ 6062702 w 8736746"/>
              <a:gd name="connsiteY48" fmla="*/ 30737 h 6185647"/>
              <a:gd name="connsiteX49" fmla="*/ 5447980 w 8736746"/>
              <a:gd name="connsiteY49" fmla="*/ 23053 h 6185647"/>
              <a:gd name="connsiteX50" fmla="*/ 4917781 w 8736746"/>
              <a:gd name="connsiteY50" fmla="*/ 23053 h 6185647"/>
              <a:gd name="connsiteX51" fmla="*/ 4502844 w 8736746"/>
              <a:gd name="connsiteY51" fmla="*/ 7684 h 6185647"/>
              <a:gd name="connsiteX52" fmla="*/ 3888121 w 8736746"/>
              <a:gd name="connsiteY52" fmla="*/ 15368 h 6185647"/>
              <a:gd name="connsiteX53" fmla="*/ 3573076 w 8736746"/>
              <a:gd name="connsiteY53" fmla="*/ 30737 h 6185647"/>
              <a:gd name="connsiteX54" fmla="*/ 3219610 w 8736746"/>
              <a:gd name="connsiteY54" fmla="*/ 23053 h 6185647"/>
              <a:gd name="connsiteX55" fmla="*/ 2574151 w 8736746"/>
              <a:gd name="connsiteY55" fmla="*/ 30737 h 6185647"/>
              <a:gd name="connsiteX56" fmla="*/ 2243738 w 8736746"/>
              <a:gd name="connsiteY56" fmla="*/ 15368 h 6185647"/>
              <a:gd name="connsiteX57" fmla="*/ 1598279 w 8736746"/>
              <a:gd name="connsiteY57" fmla="*/ 23053 h 6185647"/>
              <a:gd name="connsiteX58" fmla="*/ 706931 w 8736746"/>
              <a:gd name="connsiteY58" fmla="*/ 30737 h 6185647"/>
              <a:gd name="connsiteX59" fmla="*/ 40946 w 8736746"/>
              <a:gd name="connsiteY59" fmla="*/ 35842 h 6185647"/>
              <a:gd name="connsiteX0" fmla="*/ 40946 w 8736746"/>
              <a:gd name="connsiteY0" fmla="*/ 35842 h 6185647"/>
              <a:gd name="connsiteX1" fmla="*/ 43524 w 8736746"/>
              <a:gd name="connsiteY1" fmla="*/ 331032 h 6185647"/>
              <a:gd name="connsiteX2" fmla="*/ 54406 w 8736746"/>
              <a:gd name="connsiteY2" fmla="*/ 593578 h 6185647"/>
              <a:gd name="connsiteX3" fmla="*/ 57603 w 8736746"/>
              <a:gd name="connsiteY3" fmla="*/ 801666 h 6185647"/>
              <a:gd name="connsiteX4" fmla="*/ 44143 w 8736746"/>
              <a:gd name="connsiteY4" fmla="*/ 1001397 h 6185647"/>
              <a:gd name="connsiteX5" fmla="*/ 32644 w 8736746"/>
              <a:gd name="connsiteY5" fmla="*/ 1481623 h 6185647"/>
              <a:gd name="connsiteX6" fmla="*/ 29447 w 8736746"/>
              <a:gd name="connsiteY6" fmla="*/ 1958086 h 6185647"/>
              <a:gd name="connsiteX7" fmla="*/ 25577 w 8736746"/>
              <a:gd name="connsiteY7" fmla="*/ 2178398 h 6185647"/>
              <a:gd name="connsiteX8" fmla="*/ 34551 w 8736746"/>
              <a:gd name="connsiteY8" fmla="*/ 2523507 h 6185647"/>
              <a:gd name="connsiteX9" fmla="*/ 42235 w 8736746"/>
              <a:gd name="connsiteY9" fmla="*/ 3016575 h 6185647"/>
              <a:gd name="connsiteX10" fmla="*/ 23052 w 8736746"/>
              <a:gd name="connsiteY10" fmla="*/ 3411711 h 6185647"/>
              <a:gd name="connsiteX11" fmla="*/ 23052 w 8736746"/>
              <a:gd name="connsiteY11" fmla="*/ 3803597 h 6185647"/>
              <a:gd name="connsiteX12" fmla="*/ 0 w 8736746"/>
              <a:gd name="connsiteY12" fmla="*/ 4011066 h 6185647"/>
              <a:gd name="connsiteX13" fmla="*/ 7684 w 8736746"/>
              <a:gd name="connsiteY13" fmla="*/ 4172431 h 6185647"/>
              <a:gd name="connsiteX14" fmla="*/ 15368 w 8736746"/>
              <a:gd name="connsiteY14" fmla="*/ 4341479 h 6185647"/>
              <a:gd name="connsiteX15" fmla="*/ 15368 w 8736746"/>
              <a:gd name="connsiteY15" fmla="*/ 4564316 h 6185647"/>
              <a:gd name="connsiteX16" fmla="*/ 0 w 8736746"/>
              <a:gd name="connsiteY16" fmla="*/ 4779469 h 6185647"/>
              <a:gd name="connsiteX17" fmla="*/ 23052 w 8736746"/>
              <a:gd name="connsiteY17" fmla="*/ 4925466 h 6185647"/>
              <a:gd name="connsiteX18" fmla="*/ 15368 w 8736746"/>
              <a:gd name="connsiteY18" fmla="*/ 5417244 h 6185647"/>
              <a:gd name="connsiteX19" fmla="*/ 15368 w 8736746"/>
              <a:gd name="connsiteY19" fmla="*/ 5824498 h 6185647"/>
              <a:gd name="connsiteX20" fmla="*/ 23052 w 8736746"/>
              <a:gd name="connsiteY20" fmla="*/ 6039651 h 6185647"/>
              <a:gd name="connsiteX21" fmla="*/ 23052 w 8736746"/>
              <a:gd name="connsiteY21" fmla="*/ 6170279 h 6185647"/>
              <a:gd name="connsiteX22" fmla="*/ 968188 w 8736746"/>
              <a:gd name="connsiteY22" fmla="*/ 6170279 h 6185647"/>
              <a:gd name="connsiteX23" fmla="*/ 1728907 w 8736746"/>
              <a:gd name="connsiteY23" fmla="*/ 6154911 h 6185647"/>
              <a:gd name="connsiteX24" fmla="*/ 1967113 w 8736746"/>
              <a:gd name="connsiteY24" fmla="*/ 6162595 h 6185647"/>
              <a:gd name="connsiteX25" fmla="*/ 2159213 w 8736746"/>
              <a:gd name="connsiteY25" fmla="*/ 6170279 h 6185647"/>
              <a:gd name="connsiteX26" fmla="*/ 2451207 w 8736746"/>
              <a:gd name="connsiteY26" fmla="*/ 6177963 h 6185647"/>
              <a:gd name="connsiteX27" fmla="*/ 3096665 w 8736746"/>
              <a:gd name="connsiteY27" fmla="*/ 6177963 h 6185647"/>
              <a:gd name="connsiteX28" fmla="*/ 3811281 w 8736746"/>
              <a:gd name="connsiteY28" fmla="*/ 6185647 h 6185647"/>
              <a:gd name="connsiteX29" fmla="*/ 4633472 w 8736746"/>
              <a:gd name="connsiteY29" fmla="*/ 6185647 h 6185647"/>
              <a:gd name="connsiteX30" fmla="*/ 5125250 w 8736746"/>
              <a:gd name="connsiteY30" fmla="*/ 6170279 h 6185647"/>
              <a:gd name="connsiteX31" fmla="*/ 5593976 w 8736746"/>
              <a:gd name="connsiteY31" fmla="*/ 6177963 h 6185647"/>
              <a:gd name="connsiteX32" fmla="*/ 6070386 w 8736746"/>
              <a:gd name="connsiteY32" fmla="*/ 6177963 h 6185647"/>
              <a:gd name="connsiteX33" fmla="*/ 6715845 w 8736746"/>
              <a:gd name="connsiteY33" fmla="*/ 6185647 h 6185647"/>
              <a:gd name="connsiteX34" fmla="*/ 7499617 w 8736746"/>
              <a:gd name="connsiteY34" fmla="*/ 6177963 h 6185647"/>
              <a:gd name="connsiteX35" fmla="*/ 7860766 w 8736746"/>
              <a:gd name="connsiteY35" fmla="*/ 6154911 h 6185647"/>
              <a:gd name="connsiteX36" fmla="*/ 8329492 w 8736746"/>
              <a:gd name="connsiteY36" fmla="*/ 6170279 h 6185647"/>
              <a:gd name="connsiteX37" fmla="*/ 8706010 w 8736746"/>
              <a:gd name="connsiteY37" fmla="*/ 6177963 h 6185647"/>
              <a:gd name="connsiteX38" fmla="*/ 8721378 w 8736746"/>
              <a:gd name="connsiteY38" fmla="*/ 3949594 h 6185647"/>
              <a:gd name="connsiteX39" fmla="*/ 8721378 w 8736746"/>
              <a:gd name="connsiteY39" fmla="*/ 2289842 h 6185647"/>
              <a:gd name="connsiteX40" fmla="*/ 8736746 w 8736746"/>
              <a:gd name="connsiteY40" fmla="*/ 1629016 h 6185647"/>
              <a:gd name="connsiteX41" fmla="*/ 8713694 w 8736746"/>
              <a:gd name="connsiteY41" fmla="*/ 1198710 h 6185647"/>
              <a:gd name="connsiteX42" fmla="*/ 8729062 w 8736746"/>
              <a:gd name="connsiteY42" fmla="*/ 714616 h 6185647"/>
              <a:gd name="connsiteX43" fmla="*/ 8721378 w 8736746"/>
              <a:gd name="connsiteY43" fmla="*/ 30737 h 6185647"/>
              <a:gd name="connsiteX44" fmla="*/ 8398649 w 8736746"/>
              <a:gd name="connsiteY44" fmla="*/ 7684 h 6185647"/>
              <a:gd name="connsiteX45" fmla="*/ 7699402 w 8736746"/>
              <a:gd name="connsiteY45" fmla="*/ 15368 h 6185647"/>
              <a:gd name="connsiteX46" fmla="*/ 7130783 w 8736746"/>
              <a:gd name="connsiteY46" fmla="*/ 15368 h 6185647"/>
              <a:gd name="connsiteX47" fmla="*/ 6316276 w 8736746"/>
              <a:gd name="connsiteY47" fmla="*/ 0 h 6185647"/>
              <a:gd name="connsiteX48" fmla="*/ 6062702 w 8736746"/>
              <a:gd name="connsiteY48" fmla="*/ 30737 h 6185647"/>
              <a:gd name="connsiteX49" fmla="*/ 5447980 w 8736746"/>
              <a:gd name="connsiteY49" fmla="*/ 23053 h 6185647"/>
              <a:gd name="connsiteX50" fmla="*/ 4917781 w 8736746"/>
              <a:gd name="connsiteY50" fmla="*/ 23053 h 6185647"/>
              <a:gd name="connsiteX51" fmla="*/ 4502844 w 8736746"/>
              <a:gd name="connsiteY51" fmla="*/ 7684 h 6185647"/>
              <a:gd name="connsiteX52" fmla="*/ 3888121 w 8736746"/>
              <a:gd name="connsiteY52" fmla="*/ 15368 h 6185647"/>
              <a:gd name="connsiteX53" fmla="*/ 3573076 w 8736746"/>
              <a:gd name="connsiteY53" fmla="*/ 30737 h 6185647"/>
              <a:gd name="connsiteX54" fmla="*/ 3219610 w 8736746"/>
              <a:gd name="connsiteY54" fmla="*/ 23053 h 6185647"/>
              <a:gd name="connsiteX55" fmla="*/ 2574151 w 8736746"/>
              <a:gd name="connsiteY55" fmla="*/ 30737 h 6185647"/>
              <a:gd name="connsiteX56" fmla="*/ 2243738 w 8736746"/>
              <a:gd name="connsiteY56" fmla="*/ 15368 h 6185647"/>
              <a:gd name="connsiteX57" fmla="*/ 1598279 w 8736746"/>
              <a:gd name="connsiteY57" fmla="*/ 23053 h 6185647"/>
              <a:gd name="connsiteX58" fmla="*/ 706931 w 8736746"/>
              <a:gd name="connsiteY58" fmla="*/ 30737 h 6185647"/>
              <a:gd name="connsiteX59" fmla="*/ 40946 w 8736746"/>
              <a:gd name="connsiteY59" fmla="*/ 35842 h 6185647"/>
              <a:gd name="connsiteX0" fmla="*/ 40946 w 8736746"/>
              <a:gd name="connsiteY0" fmla="*/ 35842 h 6185647"/>
              <a:gd name="connsiteX1" fmla="*/ 43524 w 8736746"/>
              <a:gd name="connsiteY1" fmla="*/ 331032 h 6185647"/>
              <a:gd name="connsiteX2" fmla="*/ 54406 w 8736746"/>
              <a:gd name="connsiteY2" fmla="*/ 593578 h 6185647"/>
              <a:gd name="connsiteX3" fmla="*/ 57603 w 8736746"/>
              <a:gd name="connsiteY3" fmla="*/ 801666 h 6185647"/>
              <a:gd name="connsiteX4" fmla="*/ 44143 w 8736746"/>
              <a:gd name="connsiteY4" fmla="*/ 1001397 h 6185647"/>
              <a:gd name="connsiteX5" fmla="*/ 32644 w 8736746"/>
              <a:gd name="connsiteY5" fmla="*/ 1481623 h 6185647"/>
              <a:gd name="connsiteX6" fmla="*/ 29447 w 8736746"/>
              <a:gd name="connsiteY6" fmla="*/ 1958086 h 6185647"/>
              <a:gd name="connsiteX7" fmla="*/ 25577 w 8736746"/>
              <a:gd name="connsiteY7" fmla="*/ 2178398 h 6185647"/>
              <a:gd name="connsiteX8" fmla="*/ 34551 w 8736746"/>
              <a:gd name="connsiteY8" fmla="*/ 2523507 h 6185647"/>
              <a:gd name="connsiteX9" fmla="*/ 42235 w 8736746"/>
              <a:gd name="connsiteY9" fmla="*/ 3016575 h 6185647"/>
              <a:gd name="connsiteX10" fmla="*/ 157335 w 8736746"/>
              <a:gd name="connsiteY10" fmla="*/ 3478853 h 6185647"/>
              <a:gd name="connsiteX11" fmla="*/ 23052 w 8736746"/>
              <a:gd name="connsiteY11" fmla="*/ 3803597 h 6185647"/>
              <a:gd name="connsiteX12" fmla="*/ 0 w 8736746"/>
              <a:gd name="connsiteY12" fmla="*/ 4011066 h 6185647"/>
              <a:gd name="connsiteX13" fmla="*/ 7684 w 8736746"/>
              <a:gd name="connsiteY13" fmla="*/ 4172431 h 6185647"/>
              <a:gd name="connsiteX14" fmla="*/ 15368 w 8736746"/>
              <a:gd name="connsiteY14" fmla="*/ 4341479 h 6185647"/>
              <a:gd name="connsiteX15" fmla="*/ 15368 w 8736746"/>
              <a:gd name="connsiteY15" fmla="*/ 4564316 h 6185647"/>
              <a:gd name="connsiteX16" fmla="*/ 0 w 8736746"/>
              <a:gd name="connsiteY16" fmla="*/ 4779469 h 6185647"/>
              <a:gd name="connsiteX17" fmla="*/ 23052 w 8736746"/>
              <a:gd name="connsiteY17" fmla="*/ 4925466 h 6185647"/>
              <a:gd name="connsiteX18" fmla="*/ 15368 w 8736746"/>
              <a:gd name="connsiteY18" fmla="*/ 5417244 h 6185647"/>
              <a:gd name="connsiteX19" fmla="*/ 15368 w 8736746"/>
              <a:gd name="connsiteY19" fmla="*/ 5824498 h 6185647"/>
              <a:gd name="connsiteX20" fmla="*/ 23052 w 8736746"/>
              <a:gd name="connsiteY20" fmla="*/ 6039651 h 6185647"/>
              <a:gd name="connsiteX21" fmla="*/ 23052 w 8736746"/>
              <a:gd name="connsiteY21" fmla="*/ 6170279 h 6185647"/>
              <a:gd name="connsiteX22" fmla="*/ 968188 w 8736746"/>
              <a:gd name="connsiteY22" fmla="*/ 6170279 h 6185647"/>
              <a:gd name="connsiteX23" fmla="*/ 1728907 w 8736746"/>
              <a:gd name="connsiteY23" fmla="*/ 6154911 h 6185647"/>
              <a:gd name="connsiteX24" fmla="*/ 1967113 w 8736746"/>
              <a:gd name="connsiteY24" fmla="*/ 6162595 h 6185647"/>
              <a:gd name="connsiteX25" fmla="*/ 2159213 w 8736746"/>
              <a:gd name="connsiteY25" fmla="*/ 6170279 h 6185647"/>
              <a:gd name="connsiteX26" fmla="*/ 2451207 w 8736746"/>
              <a:gd name="connsiteY26" fmla="*/ 6177963 h 6185647"/>
              <a:gd name="connsiteX27" fmla="*/ 3096665 w 8736746"/>
              <a:gd name="connsiteY27" fmla="*/ 6177963 h 6185647"/>
              <a:gd name="connsiteX28" fmla="*/ 3811281 w 8736746"/>
              <a:gd name="connsiteY28" fmla="*/ 6185647 h 6185647"/>
              <a:gd name="connsiteX29" fmla="*/ 4633472 w 8736746"/>
              <a:gd name="connsiteY29" fmla="*/ 6185647 h 6185647"/>
              <a:gd name="connsiteX30" fmla="*/ 5125250 w 8736746"/>
              <a:gd name="connsiteY30" fmla="*/ 6170279 h 6185647"/>
              <a:gd name="connsiteX31" fmla="*/ 5593976 w 8736746"/>
              <a:gd name="connsiteY31" fmla="*/ 6177963 h 6185647"/>
              <a:gd name="connsiteX32" fmla="*/ 6070386 w 8736746"/>
              <a:gd name="connsiteY32" fmla="*/ 6177963 h 6185647"/>
              <a:gd name="connsiteX33" fmla="*/ 6715845 w 8736746"/>
              <a:gd name="connsiteY33" fmla="*/ 6185647 h 6185647"/>
              <a:gd name="connsiteX34" fmla="*/ 7499617 w 8736746"/>
              <a:gd name="connsiteY34" fmla="*/ 6177963 h 6185647"/>
              <a:gd name="connsiteX35" fmla="*/ 7860766 w 8736746"/>
              <a:gd name="connsiteY35" fmla="*/ 6154911 h 6185647"/>
              <a:gd name="connsiteX36" fmla="*/ 8329492 w 8736746"/>
              <a:gd name="connsiteY36" fmla="*/ 6170279 h 6185647"/>
              <a:gd name="connsiteX37" fmla="*/ 8706010 w 8736746"/>
              <a:gd name="connsiteY37" fmla="*/ 6177963 h 6185647"/>
              <a:gd name="connsiteX38" fmla="*/ 8721378 w 8736746"/>
              <a:gd name="connsiteY38" fmla="*/ 3949594 h 6185647"/>
              <a:gd name="connsiteX39" fmla="*/ 8721378 w 8736746"/>
              <a:gd name="connsiteY39" fmla="*/ 2289842 h 6185647"/>
              <a:gd name="connsiteX40" fmla="*/ 8736746 w 8736746"/>
              <a:gd name="connsiteY40" fmla="*/ 1629016 h 6185647"/>
              <a:gd name="connsiteX41" fmla="*/ 8713694 w 8736746"/>
              <a:gd name="connsiteY41" fmla="*/ 1198710 h 6185647"/>
              <a:gd name="connsiteX42" fmla="*/ 8729062 w 8736746"/>
              <a:gd name="connsiteY42" fmla="*/ 714616 h 6185647"/>
              <a:gd name="connsiteX43" fmla="*/ 8721378 w 8736746"/>
              <a:gd name="connsiteY43" fmla="*/ 30737 h 6185647"/>
              <a:gd name="connsiteX44" fmla="*/ 8398649 w 8736746"/>
              <a:gd name="connsiteY44" fmla="*/ 7684 h 6185647"/>
              <a:gd name="connsiteX45" fmla="*/ 7699402 w 8736746"/>
              <a:gd name="connsiteY45" fmla="*/ 15368 h 6185647"/>
              <a:gd name="connsiteX46" fmla="*/ 7130783 w 8736746"/>
              <a:gd name="connsiteY46" fmla="*/ 15368 h 6185647"/>
              <a:gd name="connsiteX47" fmla="*/ 6316276 w 8736746"/>
              <a:gd name="connsiteY47" fmla="*/ 0 h 6185647"/>
              <a:gd name="connsiteX48" fmla="*/ 6062702 w 8736746"/>
              <a:gd name="connsiteY48" fmla="*/ 30737 h 6185647"/>
              <a:gd name="connsiteX49" fmla="*/ 5447980 w 8736746"/>
              <a:gd name="connsiteY49" fmla="*/ 23053 h 6185647"/>
              <a:gd name="connsiteX50" fmla="*/ 4917781 w 8736746"/>
              <a:gd name="connsiteY50" fmla="*/ 23053 h 6185647"/>
              <a:gd name="connsiteX51" fmla="*/ 4502844 w 8736746"/>
              <a:gd name="connsiteY51" fmla="*/ 7684 h 6185647"/>
              <a:gd name="connsiteX52" fmla="*/ 3888121 w 8736746"/>
              <a:gd name="connsiteY52" fmla="*/ 15368 h 6185647"/>
              <a:gd name="connsiteX53" fmla="*/ 3573076 w 8736746"/>
              <a:gd name="connsiteY53" fmla="*/ 30737 h 6185647"/>
              <a:gd name="connsiteX54" fmla="*/ 3219610 w 8736746"/>
              <a:gd name="connsiteY54" fmla="*/ 23053 h 6185647"/>
              <a:gd name="connsiteX55" fmla="*/ 2574151 w 8736746"/>
              <a:gd name="connsiteY55" fmla="*/ 30737 h 6185647"/>
              <a:gd name="connsiteX56" fmla="*/ 2243738 w 8736746"/>
              <a:gd name="connsiteY56" fmla="*/ 15368 h 6185647"/>
              <a:gd name="connsiteX57" fmla="*/ 1598279 w 8736746"/>
              <a:gd name="connsiteY57" fmla="*/ 23053 h 6185647"/>
              <a:gd name="connsiteX58" fmla="*/ 706931 w 8736746"/>
              <a:gd name="connsiteY58" fmla="*/ 30737 h 6185647"/>
              <a:gd name="connsiteX59" fmla="*/ 40946 w 8736746"/>
              <a:gd name="connsiteY59" fmla="*/ 35842 h 6185647"/>
              <a:gd name="connsiteX0" fmla="*/ 40946 w 8736746"/>
              <a:gd name="connsiteY0" fmla="*/ 35842 h 6185647"/>
              <a:gd name="connsiteX1" fmla="*/ 43524 w 8736746"/>
              <a:gd name="connsiteY1" fmla="*/ 331032 h 6185647"/>
              <a:gd name="connsiteX2" fmla="*/ 54406 w 8736746"/>
              <a:gd name="connsiteY2" fmla="*/ 593578 h 6185647"/>
              <a:gd name="connsiteX3" fmla="*/ 57603 w 8736746"/>
              <a:gd name="connsiteY3" fmla="*/ 801666 h 6185647"/>
              <a:gd name="connsiteX4" fmla="*/ 44143 w 8736746"/>
              <a:gd name="connsiteY4" fmla="*/ 1001397 h 6185647"/>
              <a:gd name="connsiteX5" fmla="*/ 32644 w 8736746"/>
              <a:gd name="connsiteY5" fmla="*/ 1481623 h 6185647"/>
              <a:gd name="connsiteX6" fmla="*/ 29447 w 8736746"/>
              <a:gd name="connsiteY6" fmla="*/ 1958086 h 6185647"/>
              <a:gd name="connsiteX7" fmla="*/ 25577 w 8736746"/>
              <a:gd name="connsiteY7" fmla="*/ 2178398 h 6185647"/>
              <a:gd name="connsiteX8" fmla="*/ 34551 w 8736746"/>
              <a:gd name="connsiteY8" fmla="*/ 2523507 h 6185647"/>
              <a:gd name="connsiteX9" fmla="*/ 42235 w 8736746"/>
              <a:gd name="connsiteY9" fmla="*/ 3016575 h 6185647"/>
              <a:gd name="connsiteX10" fmla="*/ 29447 w 8736746"/>
              <a:gd name="connsiteY10" fmla="*/ 3485248 h 6185647"/>
              <a:gd name="connsiteX11" fmla="*/ 23052 w 8736746"/>
              <a:gd name="connsiteY11" fmla="*/ 3803597 h 6185647"/>
              <a:gd name="connsiteX12" fmla="*/ 0 w 8736746"/>
              <a:gd name="connsiteY12" fmla="*/ 4011066 h 6185647"/>
              <a:gd name="connsiteX13" fmla="*/ 7684 w 8736746"/>
              <a:gd name="connsiteY13" fmla="*/ 4172431 h 6185647"/>
              <a:gd name="connsiteX14" fmla="*/ 15368 w 8736746"/>
              <a:gd name="connsiteY14" fmla="*/ 4341479 h 6185647"/>
              <a:gd name="connsiteX15" fmla="*/ 15368 w 8736746"/>
              <a:gd name="connsiteY15" fmla="*/ 4564316 h 6185647"/>
              <a:gd name="connsiteX16" fmla="*/ 0 w 8736746"/>
              <a:gd name="connsiteY16" fmla="*/ 4779469 h 6185647"/>
              <a:gd name="connsiteX17" fmla="*/ 23052 w 8736746"/>
              <a:gd name="connsiteY17" fmla="*/ 4925466 h 6185647"/>
              <a:gd name="connsiteX18" fmla="*/ 15368 w 8736746"/>
              <a:gd name="connsiteY18" fmla="*/ 5417244 h 6185647"/>
              <a:gd name="connsiteX19" fmla="*/ 15368 w 8736746"/>
              <a:gd name="connsiteY19" fmla="*/ 5824498 h 6185647"/>
              <a:gd name="connsiteX20" fmla="*/ 23052 w 8736746"/>
              <a:gd name="connsiteY20" fmla="*/ 6039651 h 6185647"/>
              <a:gd name="connsiteX21" fmla="*/ 23052 w 8736746"/>
              <a:gd name="connsiteY21" fmla="*/ 6170279 h 6185647"/>
              <a:gd name="connsiteX22" fmla="*/ 968188 w 8736746"/>
              <a:gd name="connsiteY22" fmla="*/ 6170279 h 6185647"/>
              <a:gd name="connsiteX23" fmla="*/ 1728907 w 8736746"/>
              <a:gd name="connsiteY23" fmla="*/ 6154911 h 6185647"/>
              <a:gd name="connsiteX24" fmla="*/ 1967113 w 8736746"/>
              <a:gd name="connsiteY24" fmla="*/ 6162595 h 6185647"/>
              <a:gd name="connsiteX25" fmla="*/ 2159213 w 8736746"/>
              <a:gd name="connsiteY25" fmla="*/ 6170279 h 6185647"/>
              <a:gd name="connsiteX26" fmla="*/ 2451207 w 8736746"/>
              <a:gd name="connsiteY26" fmla="*/ 6177963 h 6185647"/>
              <a:gd name="connsiteX27" fmla="*/ 3096665 w 8736746"/>
              <a:gd name="connsiteY27" fmla="*/ 6177963 h 6185647"/>
              <a:gd name="connsiteX28" fmla="*/ 3811281 w 8736746"/>
              <a:gd name="connsiteY28" fmla="*/ 6185647 h 6185647"/>
              <a:gd name="connsiteX29" fmla="*/ 4633472 w 8736746"/>
              <a:gd name="connsiteY29" fmla="*/ 6185647 h 6185647"/>
              <a:gd name="connsiteX30" fmla="*/ 5125250 w 8736746"/>
              <a:gd name="connsiteY30" fmla="*/ 6170279 h 6185647"/>
              <a:gd name="connsiteX31" fmla="*/ 5593976 w 8736746"/>
              <a:gd name="connsiteY31" fmla="*/ 6177963 h 6185647"/>
              <a:gd name="connsiteX32" fmla="*/ 6070386 w 8736746"/>
              <a:gd name="connsiteY32" fmla="*/ 6177963 h 6185647"/>
              <a:gd name="connsiteX33" fmla="*/ 6715845 w 8736746"/>
              <a:gd name="connsiteY33" fmla="*/ 6185647 h 6185647"/>
              <a:gd name="connsiteX34" fmla="*/ 7499617 w 8736746"/>
              <a:gd name="connsiteY34" fmla="*/ 6177963 h 6185647"/>
              <a:gd name="connsiteX35" fmla="*/ 7860766 w 8736746"/>
              <a:gd name="connsiteY35" fmla="*/ 6154911 h 6185647"/>
              <a:gd name="connsiteX36" fmla="*/ 8329492 w 8736746"/>
              <a:gd name="connsiteY36" fmla="*/ 6170279 h 6185647"/>
              <a:gd name="connsiteX37" fmla="*/ 8706010 w 8736746"/>
              <a:gd name="connsiteY37" fmla="*/ 6177963 h 6185647"/>
              <a:gd name="connsiteX38" fmla="*/ 8721378 w 8736746"/>
              <a:gd name="connsiteY38" fmla="*/ 3949594 h 6185647"/>
              <a:gd name="connsiteX39" fmla="*/ 8721378 w 8736746"/>
              <a:gd name="connsiteY39" fmla="*/ 2289842 h 6185647"/>
              <a:gd name="connsiteX40" fmla="*/ 8736746 w 8736746"/>
              <a:gd name="connsiteY40" fmla="*/ 1629016 h 6185647"/>
              <a:gd name="connsiteX41" fmla="*/ 8713694 w 8736746"/>
              <a:gd name="connsiteY41" fmla="*/ 1198710 h 6185647"/>
              <a:gd name="connsiteX42" fmla="*/ 8729062 w 8736746"/>
              <a:gd name="connsiteY42" fmla="*/ 714616 h 6185647"/>
              <a:gd name="connsiteX43" fmla="*/ 8721378 w 8736746"/>
              <a:gd name="connsiteY43" fmla="*/ 30737 h 6185647"/>
              <a:gd name="connsiteX44" fmla="*/ 8398649 w 8736746"/>
              <a:gd name="connsiteY44" fmla="*/ 7684 h 6185647"/>
              <a:gd name="connsiteX45" fmla="*/ 7699402 w 8736746"/>
              <a:gd name="connsiteY45" fmla="*/ 15368 h 6185647"/>
              <a:gd name="connsiteX46" fmla="*/ 7130783 w 8736746"/>
              <a:gd name="connsiteY46" fmla="*/ 15368 h 6185647"/>
              <a:gd name="connsiteX47" fmla="*/ 6316276 w 8736746"/>
              <a:gd name="connsiteY47" fmla="*/ 0 h 6185647"/>
              <a:gd name="connsiteX48" fmla="*/ 6062702 w 8736746"/>
              <a:gd name="connsiteY48" fmla="*/ 30737 h 6185647"/>
              <a:gd name="connsiteX49" fmla="*/ 5447980 w 8736746"/>
              <a:gd name="connsiteY49" fmla="*/ 23053 h 6185647"/>
              <a:gd name="connsiteX50" fmla="*/ 4917781 w 8736746"/>
              <a:gd name="connsiteY50" fmla="*/ 23053 h 6185647"/>
              <a:gd name="connsiteX51" fmla="*/ 4502844 w 8736746"/>
              <a:gd name="connsiteY51" fmla="*/ 7684 h 6185647"/>
              <a:gd name="connsiteX52" fmla="*/ 3888121 w 8736746"/>
              <a:gd name="connsiteY52" fmla="*/ 15368 h 6185647"/>
              <a:gd name="connsiteX53" fmla="*/ 3573076 w 8736746"/>
              <a:gd name="connsiteY53" fmla="*/ 30737 h 6185647"/>
              <a:gd name="connsiteX54" fmla="*/ 3219610 w 8736746"/>
              <a:gd name="connsiteY54" fmla="*/ 23053 h 6185647"/>
              <a:gd name="connsiteX55" fmla="*/ 2574151 w 8736746"/>
              <a:gd name="connsiteY55" fmla="*/ 30737 h 6185647"/>
              <a:gd name="connsiteX56" fmla="*/ 2243738 w 8736746"/>
              <a:gd name="connsiteY56" fmla="*/ 15368 h 6185647"/>
              <a:gd name="connsiteX57" fmla="*/ 1598279 w 8736746"/>
              <a:gd name="connsiteY57" fmla="*/ 23053 h 6185647"/>
              <a:gd name="connsiteX58" fmla="*/ 706931 w 8736746"/>
              <a:gd name="connsiteY58" fmla="*/ 30737 h 6185647"/>
              <a:gd name="connsiteX59" fmla="*/ 40946 w 8736746"/>
              <a:gd name="connsiteY59" fmla="*/ 35842 h 6185647"/>
              <a:gd name="connsiteX0" fmla="*/ 40946 w 8736746"/>
              <a:gd name="connsiteY0" fmla="*/ 35842 h 6185647"/>
              <a:gd name="connsiteX1" fmla="*/ 43524 w 8736746"/>
              <a:gd name="connsiteY1" fmla="*/ 331032 h 6185647"/>
              <a:gd name="connsiteX2" fmla="*/ 54406 w 8736746"/>
              <a:gd name="connsiteY2" fmla="*/ 593578 h 6185647"/>
              <a:gd name="connsiteX3" fmla="*/ 57603 w 8736746"/>
              <a:gd name="connsiteY3" fmla="*/ 801666 h 6185647"/>
              <a:gd name="connsiteX4" fmla="*/ 44143 w 8736746"/>
              <a:gd name="connsiteY4" fmla="*/ 1001397 h 6185647"/>
              <a:gd name="connsiteX5" fmla="*/ 32644 w 8736746"/>
              <a:gd name="connsiteY5" fmla="*/ 1481623 h 6185647"/>
              <a:gd name="connsiteX6" fmla="*/ 29447 w 8736746"/>
              <a:gd name="connsiteY6" fmla="*/ 1958086 h 6185647"/>
              <a:gd name="connsiteX7" fmla="*/ 25577 w 8736746"/>
              <a:gd name="connsiteY7" fmla="*/ 2178398 h 6185647"/>
              <a:gd name="connsiteX8" fmla="*/ 34551 w 8736746"/>
              <a:gd name="connsiteY8" fmla="*/ 2523507 h 6185647"/>
              <a:gd name="connsiteX9" fmla="*/ 42235 w 8736746"/>
              <a:gd name="connsiteY9" fmla="*/ 3016575 h 6185647"/>
              <a:gd name="connsiteX10" fmla="*/ 29447 w 8736746"/>
              <a:gd name="connsiteY10" fmla="*/ 3485248 h 6185647"/>
              <a:gd name="connsiteX11" fmla="*/ 131757 w 8736746"/>
              <a:gd name="connsiteY11" fmla="*/ 3835569 h 6185647"/>
              <a:gd name="connsiteX12" fmla="*/ 0 w 8736746"/>
              <a:gd name="connsiteY12" fmla="*/ 4011066 h 6185647"/>
              <a:gd name="connsiteX13" fmla="*/ 7684 w 8736746"/>
              <a:gd name="connsiteY13" fmla="*/ 4172431 h 6185647"/>
              <a:gd name="connsiteX14" fmla="*/ 15368 w 8736746"/>
              <a:gd name="connsiteY14" fmla="*/ 4341479 h 6185647"/>
              <a:gd name="connsiteX15" fmla="*/ 15368 w 8736746"/>
              <a:gd name="connsiteY15" fmla="*/ 4564316 h 6185647"/>
              <a:gd name="connsiteX16" fmla="*/ 0 w 8736746"/>
              <a:gd name="connsiteY16" fmla="*/ 4779469 h 6185647"/>
              <a:gd name="connsiteX17" fmla="*/ 23052 w 8736746"/>
              <a:gd name="connsiteY17" fmla="*/ 4925466 h 6185647"/>
              <a:gd name="connsiteX18" fmla="*/ 15368 w 8736746"/>
              <a:gd name="connsiteY18" fmla="*/ 5417244 h 6185647"/>
              <a:gd name="connsiteX19" fmla="*/ 15368 w 8736746"/>
              <a:gd name="connsiteY19" fmla="*/ 5824498 h 6185647"/>
              <a:gd name="connsiteX20" fmla="*/ 23052 w 8736746"/>
              <a:gd name="connsiteY20" fmla="*/ 6039651 h 6185647"/>
              <a:gd name="connsiteX21" fmla="*/ 23052 w 8736746"/>
              <a:gd name="connsiteY21" fmla="*/ 6170279 h 6185647"/>
              <a:gd name="connsiteX22" fmla="*/ 968188 w 8736746"/>
              <a:gd name="connsiteY22" fmla="*/ 6170279 h 6185647"/>
              <a:gd name="connsiteX23" fmla="*/ 1728907 w 8736746"/>
              <a:gd name="connsiteY23" fmla="*/ 6154911 h 6185647"/>
              <a:gd name="connsiteX24" fmla="*/ 1967113 w 8736746"/>
              <a:gd name="connsiteY24" fmla="*/ 6162595 h 6185647"/>
              <a:gd name="connsiteX25" fmla="*/ 2159213 w 8736746"/>
              <a:gd name="connsiteY25" fmla="*/ 6170279 h 6185647"/>
              <a:gd name="connsiteX26" fmla="*/ 2451207 w 8736746"/>
              <a:gd name="connsiteY26" fmla="*/ 6177963 h 6185647"/>
              <a:gd name="connsiteX27" fmla="*/ 3096665 w 8736746"/>
              <a:gd name="connsiteY27" fmla="*/ 6177963 h 6185647"/>
              <a:gd name="connsiteX28" fmla="*/ 3811281 w 8736746"/>
              <a:gd name="connsiteY28" fmla="*/ 6185647 h 6185647"/>
              <a:gd name="connsiteX29" fmla="*/ 4633472 w 8736746"/>
              <a:gd name="connsiteY29" fmla="*/ 6185647 h 6185647"/>
              <a:gd name="connsiteX30" fmla="*/ 5125250 w 8736746"/>
              <a:gd name="connsiteY30" fmla="*/ 6170279 h 6185647"/>
              <a:gd name="connsiteX31" fmla="*/ 5593976 w 8736746"/>
              <a:gd name="connsiteY31" fmla="*/ 6177963 h 6185647"/>
              <a:gd name="connsiteX32" fmla="*/ 6070386 w 8736746"/>
              <a:gd name="connsiteY32" fmla="*/ 6177963 h 6185647"/>
              <a:gd name="connsiteX33" fmla="*/ 6715845 w 8736746"/>
              <a:gd name="connsiteY33" fmla="*/ 6185647 h 6185647"/>
              <a:gd name="connsiteX34" fmla="*/ 7499617 w 8736746"/>
              <a:gd name="connsiteY34" fmla="*/ 6177963 h 6185647"/>
              <a:gd name="connsiteX35" fmla="*/ 7860766 w 8736746"/>
              <a:gd name="connsiteY35" fmla="*/ 6154911 h 6185647"/>
              <a:gd name="connsiteX36" fmla="*/ 8329492 w 8736746"/>
              <a:gd name="connsiteY36" fmla="*/ 6170279 h 6185647"/>
              <a:gd name="connsiteX37" fmla="*/ 8706010 w 8736746"/>
              <a:gd name="connsiteY37" fmla="*/ 6177963 h 6185647"/>
              <a:gd name="connsiteX38" fmla="*/ 8721378 w 8736746"/>
              <a:gd name="connsiteY38" fmla="*/ 3949594 h 6185647"/>
              <a:gd name="connsiteX39" fmla="*/ 8721378 w 8736746"/>
              <a:gd name="connsiteY39" fmla="*/ 2289842 h 6185647"/>
              <a:gd name="connsiteX40" fmla="*/ 8736746 w 8736746"/>
              <a:gd name="connsiteY40" fmla="*/ 1629016 h 6185647"/>
              <a:gd name="connsiteX41" fmla="*/ 8713694 w 8736746"/>
              <a:gd name="connsiteY41" fmla="*/ 1198710 h 6185647"/>
              <a:gd name="connsiteX42" fmla="*/ 8729062 w 8736746"/>
              <a:gd name="connsiteY42" fmla="*/ 714616 h 6185647"/>
              <a:gd name="connsiteX43" fmla="*/ 8721378 w 8736746"/>
              <a:gd name="connsiteY43" fmla="*/ 30737 h 6185647"/>
              <a:gd name="connsiteX44" fmla="*/ 8398649 w 8736746"/>
              <a:gd name="connsiteY44" fmla="*/ 7684 h 6185647"/>
              <a:gd name="connsiteX45" fmla="*/ 7699402 w 8736746"/>
              <a:gd name="connsiteY45" fmla="*/ 15368 h 6185647"/>
              <a:gd name="connsiteX46" fmla="*/ 7130783 w 8736746"/>
              <a:gd name="connsiteY46" fmla="*/ 15368 h 6185647"/>
              <a:gd name="connsiteX47" fmla="*/ 6316276 w 8736746"/>
              <a:gd name="connsiteY47" fmla="*/ 0 h 6185647"/>
              <a:gd name="connsiteX48" fmla="*/ 6062702 w 8736746"/>
              <a:gd name="connsiteY48" fmla="*/ 30737 h 6185647"/>
              <a:gd name="connsiteX49" fmla="*/ 5447980 w 8736746"/>
              <a:gd name="connsiteY49" fmla="*/ 23053 h 6185647"/>
              <a:gd name="connsiteX50" fmla="*/ 4917781 w 8736746"/>
              <a:gd name="connsiteY50" fmla="*/ 23053 h 6185647"/>
              <a:gd name="connsiteX51" fmla="*/ 4502844 w 8736746"/>
              <a:gd name="connsiteY51" fmla="*/ 7684 h 6185647"/>
              <a:gd name="connsiteX52" fmla="*/ 3888121 w 8736746"/>
              <a:gd name="connsiteY52" fmla="*/ 15368 h 6185647"/>
              <a:gd name="connsiteX53" fmla="*/ 3573076 w 8736746"/>
              <a:gd name="connsiteY53" fmla="*/ 30737 h 6185647"/>
              <a:gd name="connsiteX54" fmla="*/ 3219610 w 8736746"/>
              <a:gd name="connsiteY54" fmla="*/ 23053 h 6185647"/>
              <a:gd name="connsiteX55" fmla="*/ 2574151 w 8736746"/>
              <a:gd name="connsiteY55" fmla="*/ 30737 h 6185647"/>
              <a:gd name="connsiteX56" fmla="*/ 2243738 w 8736746"/>
              <a:gd name="connsiteY56" fmla="*/ 15368 h 6185647"/>
              <a:gd name="connsiteX57" fmla="*/ 1598279 w 8736746"/>
              <a:gd name="connsiteY57" fmla="*/ 23053 h 6185647"/>
              <a:gd name="connsiteX58" fmla="*/ 706931 w 8736746"/>
              <a:gd name="connsiteY58" fmla="*/ 30737 h 6185647"/>
              <a:gd name="connsiteX59" fmla="*/ 40946 w 8736746"/>
              <a:gd name="connsiteY59" fmla="*/ 35842 h 6185647"/>
              <a:gd name="connsiteX0" fmla="*/ 40946 w 8736746"/>
              <a:gd name="connsiteY0" fmla="*/ 35842 h 6185647"/>
              <a:gd name="connsiteX1" fmla="*/ 43524 w 8736746"/>
              <a:gd name="connsiteY1" fmla="*/ 331032 h 6185647"/>
              <a:gd name="connsiteX2" fmla="*/ 54406 w 8736746"/>
              <a:gd name="connsiteY2" fmla="*/ 593578 h 6185647"/>
              <a:gd name="connsiteX3" fmla="*/ 57603 w 8736746"/>
              <a:gd name="connsiteY3" fmla="*/ 801666 h 6185647"/>
              <a:gd name="connsiteX4" fmla="*/ 44143 w 8736746"/>
              <a:gd name="connsiteY4" fmla="*/ 1001397 h 6185647"/>
              <a:gd name="connsiteX5" fmla="*/ 32644 w 8736746"/>
              <a:gd name="connsiteY5" fmla="*/ 1481623 h 6185647"/>
              <a:gd name="connsiteX6" fmla="*/ 29447 w 8736746"/>
              <a:gd name="connsiteY6" fmla="*/ 1958086 h 6185647"/>
              <a:gd name="connsiteX7" fmla="*/ 25577 w 8736746"/>
              <a:gd name="connsiteY7" fmla="*/ 2178398 h 6185647"/>
              <a:gd name="connsiteX8" fmla="*/ 34551 w 8736746"/>
              <a:gd name="connsiteY8" fmla="*/ 2523507 h 6185647"/>
              <a:gd name="connsiteX9" fmla="*/ 42235 w 8736746"/>
              <a:gd name="connsiteY9" fmla="*/ 3016575 h 6185647"/>
              <a:gd name="connsiteX10" fmla="*/ 29447 w 8736746"/>
              <a:gd name="connsiteY10" fmla="*/ 3485248 h 6185647"/>
              <a:gd name="connsiteX11" fmla="*/ 23052 w 8736746"/>
              <a:gd name="connsiteY11" fmla="*/ 3803597 h 6185647"/>
              <a:gd name="connsiteX12" fmla="*/ 0 w 8736746"/>
              <a:gd name="connsiteY12" fmla="*/ 4011066 h 6185647"/>
              <a:gd name="connsiteX13" fmla="*/ 7684 w 8736746"/>
              <a:gd name="connsiteY13" fmla="*/ 4172431 h 6185647"/>
              <a:gd name="connsiteX14" fmla="*/ 15368 w 8736746"/>
              <a:gd name="connsiteY14" fmla="*/ 4341479 h 6185647"/>
              <a:gd name="connsiteX15" fmla="*/ 15368 w 8736746"/>
              <a:gd name="connsiteY15" fmla="*/ 4564316 h 6185647"/>
              <a:gd name="connsiteX16" fmla="*/ 0 w 8736746"/>
              <a:gd name="connsiteY16" fmla="*/ 4779469 h 6185647"/>
              <a:gd name="connsiteX17" fmla="*/ 23052 w 8736746"/>
              <a:gd name="connsiteY17" fmla="*/ 4925466 h 6185647"/>
              <a:gd name="connsiteX18" fmla="*/ 15368 w 8736746"/>
              <a:gd name="connsiteY18" fmla="*/ 5417244 h 6185647"/>
              <a:gd name="connsiteX19" fmla="*/ 15368 w 8736746"/>
              <a:gd name="connsiteY19" fmla="*/ 5824498 h 6185647"/>
              <a:gd name="connsiteX20" fmla="*/ 23052 w 8736746"/>
              <a:gd name="connsiteY20" fmla="*/ 6039651 h 6185647"/>
              <a:gd name="connsiteX21" fmla="*/ 23052 w 8736746"/>
              <a:gd name="connsiteY21" fmla="*/ 6170279 h 6185647"/>
              <a:gd name="connsiteX22" fmla="*/ 968188 w 8736746"/>
              <a:gd name="connsiteY22" fmla="*/ 6170279 h 6185647"/>
              <a:gd name="connsiteX23" fmla="*/ 1728907 w 8736746"/>
              <a:gd name="connsiteY23" fmla="*/ 6154911 h 6185647"/>
              <a:gd name="connsiteX24" fmla="*/ 1967113 w 8736746"/>
              <a:gd name="connsiteY24" fmla="*/ 6162595 h 6185647"/>
              <a:gd name="connsiteX25" fmla="*/ 2159213 w 8736746"/>
              <a:gd name="connsiteY25" fmla="*/ 6170279 h 6185647"/>
              <a:gd name="connsiteX26" fmla="*/ 2451207 w 8736746"/>
              <a:gd name="connsiteY26" fmla="*/ 6177963 h 6185647"/>
              <a:gd name="connsiteX27" fmla="*/ 3096665 w 8736746"/>
              <a:gd name="connsiteY27" fmla="*/ 6177963 h 6185647"/>
              <a:gd name="connsiteX28" fmla="*/ 3811281 w 8736746"/>
              <a:gd name="connsiteY28" fmla="*/ 6185647 h 6185647"/>
              <a:gd name="connsiteX29" fmla="*/ 4633472 w 8736746"/>
              <a:gd name="connsiteY29" fmla="*/ 6185647 h 6185647"/>
              <a:gd name="connsiteX30" fmla="*/ 5125250 w 8736746"/>
              <a:gd name="connsiteY30" fmla="*/ 6170279 h 6185647"/>
              <a:gd name="connsiteX31" fmla="*/ 5593976 w 8736746"/>
              <a:gd name="connsiteY31" fmla="*/ 6177963 h 6185647"/>
              <a:gd name="connsiteX32" fmla="*/ 6070386 w 8736746"/>
              <a:gd name="connsiteY32" fmla="*/ 6177963 h 6185647"/>
              <a:gd name="connsiteX33" fmla="*/ 6715845 w 8736746"/>
              <a:gd name="connsiteY33" fmla="*/ 6185647 h 6185647"/>
              <a:gd name="connsiteX34" fmla="*/ 7499617 w 8736746"/>
              <a:gd name="connsiteY34" fmla="*/ 6177963 h 6185647"/>
              <a:gd name="connsiteX35" fmla="*/ 7860766 w 8736746"/>
              <a:gd name="connsiteY35" fmla="*/ 6154911 h 6185647"/>
              <a:gd name="connsiteX36" fmla="*/ 8329492 w 8736746"/>
              <a:gd name="connsiteY36" fmla="*/ 6170279 h 6185647"/>
              <a:gd name="connsiteX37" fmla="*/ 8706010 w 8736746"/>
              <a:gd name="connsiteY37" fmla="*/ 6177963 h 6185647"/>
              <a:gd name="connsiteX38" fmla="*/ 8721378 w 8736746"/>
              <a:gd name="connsiteY38" fmla="*/ 3949594 h 6185647"/>
              <a:gd name="connsiteX39" fmla="*/ 8721378 w 8736746"/>
              <a:gd name="connsiteY39" fmla="*/ 2289842 h 6185647"/>
              <a:gd name="connsiteX40" fmla="*/ 8736746 w 8736746"/>
              <a:gd name="connsiteY40" fmla="*/ 1629016 h 6185647"/>
              <a:gd name="connsiteX41" fmla="*/ 8713694 w 8736746"/>
              <a:gd name="connsiteY41" fmla="*/ 1198710 h 6185647"/>
              <a:gd name="connsiteX42" fmla="*/ 8729062 w 8736746"/>
              <a:gd name="connsiteY42" fmla="*/ 714616 h 6185647"/>
              <a:gd name="connsiteX43" fmla="*/ 8721378 w 8736746"/>
              <a:gd name="connsiteY43" fmla="*/ 30737 h 6185647"/>
              <a:gd name="connsiteX44" fmla="*/ 8398649 w 8736746"/>
              <a:gd name="connsiteY44" fmla="*/ 7684 h 6185647"/>
              <a:gd name="connsiteX45" fmla="*/ 7699402 w 8736746"/>
              <a:gd name="connsiteY45" fmla="*/ 15368 h 6185647"/>
              <a:gd name="connsiteX46" fmla="*/ 7130783 w 8736746"/>
              <a:gd name="connsiteY46" fmla="*/ 15368 h 6185647"/>
              <a:gd name="connsiteX47" fmla="*/ 6316276 w 8736746"/>
              <a:gd name="connsiteY47" fmla="*/ 0 h 6185647"/>
              <a:gd name="connsiteX48" fmla="*/ 6062702 w 8736746"/>
              <a:gd name="connsiteY48" fmla="*/ 30737 h 6185647"/>
              <a:gd name="connsiteX49" fmla="*/ 5447980 w 8736746"/>
              <a:gd name="connsiteY49" fmla="*/ 23053 h 6185647"/>
              <a:gd name="connsiteX50" fmla="*/ 4917781 w 8736746"/>
              <a:gd name="connsiteY50" fmla="*/ 23053 h 6185647"/>
              <a:gd name="connsiteX51" fmla="*/ 4502844 w 8736746"/>
              <a:gd name="connsiteY51" fmla="*/ 7684 h 6185647"/>
              <a:gd name="connsiteX52" fmla="*/ 3888121 w 8736746"/>
              <a:gd name="connsiteY52" fmla="*/ 15368 h 6185647"/>
              <a:gd name="connsiteX53" fmla="*/ 3573076 w 8736746"/>
              <a:gd name="connsiteY53" fmla="*/ 30737 h 6185647"/>
              <a:gd name="connsiteX54" fmla="*/ 3219610 w 8736746"/>
              <a:gd name="connsiteY54" fmla="*/ 23053 h 6185647"/>
              <a:gd name="connsiteX55" fmla="*/ 2574151 w 8736746"/>
              <a:gd name="connsiteY55" fmla="*/ 30737 h 6185647"/>
              <a:gd name="connsiteX56" fmla="*/ 2243738 w 8736746"/>
              <a:gd name="connsiteY56" fmla="*/ 15368 h 6185647"/>
              <a:gd name="connsiteX57" fmla="*/ 1598279 w 8736746"/>
              <a:gd name="connsiteY57" fmla="*/ 23053 h 6185647"/>
              <a:gd name="connsiteX58" fmla="*/ 706931 w 8736746"/>
              <a:gd name="connsiteY58" fmla="*/ 30737 h 6185647"/>
              <a:gd name="connsiteX59" fmla="*/ 40946 w 8736746"/>
              <a:gd name="connsiteY59" fmla="*/ 35842 h 6185647"/>
              <a:gd name="connsiteX0" fmla="*/ 40946 w 8736746"/>
              <a:gd name="connsiteY0" fmla="*/ 35842 h 6185647"/>
              <a:gd name="connsiteX1" fmla="*/ 43524 w 8736746"/>
              <a:gd name="connsiteY1" fmla="*/ 331032 h 6185647"/>
              <a:gd name="connsiteX2" fmla="*/ 54406 w 8736746"/>
              <a:gd name="connsiteY2" fmla="*/ 593578 h 6185647"/>
              <a:gd name="connsiteX3" fmla="*/ 57603 w 8736746"/>
              <a:gd name="connsiteY3" fmla="*/ 801666 h 6185647"/>
              <a:gd name="connsiteX4" fmla="*/ 44143 w 8736746"/>
              <a:gd name="connsiteY4" fmla="*/ 1001397 h 6185647"/>
              <a:gd name="connsiteX5" fmla="*/ 32644 w 8736746"/>
              <a:gd name="connsiteY5" fmla="*/ 1481623 h 6185647"/>
              <a:gd name="connsiteX6" fmla="*/ 29447 w 8736746"/>
              <a:gd name="connsiteY6" fmla="*/ 1958086 h 6185647"/>
              <a:gd name="connsiteX7" fmla="*/ 25577 w 8736746"/>
              <a:gd name="connsiteY7" fmla="*/ 2178398 h 6185647"/>
              <a:gd name="connsiteX8" fmla="*/ 34551 w 8736746"/>
              <a:gd name="connsiteY8" fmla="*/ 2523507 h 6185647"/>
              <a:gd name="connsiteX9" fmla="*/ 42235 w 8736746"/>
              <a:gd name="connsiteY9" fmla="*/ 3016575 h 6185647"/>
              <a:gd name="connsiteX10" fmla="*/ 29447 w 8736746"/>
              <a:gd name="connsiteY10" fmla="*/ 3485248 h 6185647"/>
              <a:gd name="connsiteX11" fmla="*/ 23052 w 8736746"/>
              <a:gd name="connsiteY11" fmla="*/ 3803597 h 6185647"/>
              <a:gd name="connsiteX12" fmla="*/ 89522 w 8736746"/>
              <a:gd name="connsiteY12" fmla="*/ 4027052 h 6185647"/>
              <a:gd name="connsiteX13" fmla="*/ 7684 w 8736746"/>
              <a:gd name="connsiteY13" fmla="*/ 4172431 h 6185647"/>
              <a:gd name="connsiteX14" fmla="*/ 15368 w 8736746"/>
              <a:gd name="connsiteY14" fmla="*/ 4341479 h 6185647"/>
              <a:gd name="connsiteX15" fmla="*/ 15368 w 8736746"/>
              <a:gd name="connsiteY15" fmla="*/ 4564316 h 6185647"/>
              <a:gd name="connsiteX16" fmla="*/ 0 w 8736746"/>
              <a:gd name="connsiteY16" fmla="*/ 4779469 h 6185647"/>
              <a:gd name="connsiteX17" fmla="*/ 23052 w 8736746"/>
              <a:gd name="connsiteY17" fmla="*/ 4925466 h 6185647"/>
              <a:gd name="connsiteX18" fmla="*/ 15368 w 8736746"/>
              <a:gd name="connsiteY18" fmla="*/ 5417244 h 6185647"/>
              <a:gd name="connsiteX19" fmla="*/ 15368 w 8736746"/>
              <a:gd name="connsiteY19" fmla="*/ 5824498 h 6185647"/>
              <a:gd name="connsiteX20" fmla="*/ 23052 w 8736746"/>
              <a:gd name="connsiteY20" fmla="*/ 6039651 h 6185647"/>
              <a:gd name="connsiteX21" fmla="*/ 23052 w 8736746"/>
              <a:gd name="connsiteY21" fmla="*/ 6170279 h 6185647"/>
              <a:gd name="connsiteX22" fmla="*/ 968188 w 8736746"/>
              <a:gd name="connsiteY22" fmla="*/ 6170279 h 6185647"/>
              <a:gd name="connsiteX23" fmla="*/ 1728907 w 8736746"/>
              <a:gd name="connsiteY23" fmla="*/ 6154911 h 6185647"/>
              <a:gd name="connsiteX24" fmla="*/ 1967113 w 8736746"/>
              <a:gd name="connsiteY24" fmla="*/ 6162595 h 6185647"/>
              <a:gd name="connsiteX25" fmla="*/ 2159213 w 8736746"/>
              <a:gd name="connsiteY25" fmla="*/ 6170279 h 6185647"/>
              <a:gd name="connsiteX26" fmla="*/ 2451207 w 8736746"/>
              <a:gd name="connsiteY26" fmla="*/ 6177963 h 6185647"/>
              <a:gd name="connsiteX27" fmla="*/ 3096665 w 8736746"/>
              <a:gd name="connsiteY27" fmla="*/ 6177963 h 6185647"/>
              <a:gd name="connsiteX28" fmla="*/ 3811281 w 8736746"/>
              <a:gd name="connsiteY28" fmla="*/ 6185647 h 6185647"/>
              <a:gd name="connsiteX29" fmla="*/ 4633472 w 8736746"/>
              <a:gd name="connsiteY29" fmla="*/ 6185647 h 6185647"/>
              <a:gd name="connsiteX30" fmla="*/ 5125250 w 8736746"/>
              <a:gd name="connsiteY30" fmla="*/ 6170279 h 6185647"/>
              <a:gd name="connsiteX31" fmla="*/ 5593976 w 8736746"/>
              <a:gd name="connsiteY31" fmla="*/ 6177963 h 6185647"/>
              <a:gd name="connsiteX32" fmla="*/ 6070386 w 8736746"/>
              <a:gd name="connsiteY32" fmla="*/ 6177963 h 6185647"/>
              <a:gd name="connsiteX33" fmla="*/ 6715845 w 8736746"/>
              <a:gd name="connsiteY33" fmla="*/ 6185647 h 6185647"/>
              <a:gd name="connsiteX34" fmla="*/ 7499617 w 8736746"/>
              <a:gd name="connsiteY34" fmla="*/ 6177963 h 6185647"/>
              <a:gd name="connsiteX35" fmla="*/ 7860766 w 8736746"/>
              <a:gd name="connsiteY35" fmla="*/ 6154911 h 6185647"/>
              <a:gd name="connsiteX36" fmla="*/ 8329492 w 8736746"/>
              <a:gd name="connsiteY36" fmla="*/ 6170279 h 6185647"/>
              <a:gd name="connsiteX37" fmla="*/ 8706010 w 8736746"/>
              <a:gd name="connsiteY37" fmla="*/ 6177963 h 6185647"/>
              <a:gd name="connsiteX38" fmla="*/ 8721378 w 8736746"/>
              <a:gd name="connsiteY38" fmla="*/ 3949594 h 6185647"/>
              <a:gd name="connsiteX39" fmla="*/ 8721378 w 8736746"/>
              <a:gd name="connsiteY39" fmla="*/ 2289842 h 6185647"/>
              <a:gd name="connsiteX40" fmla="*/ 8736746 w 8736746"/>
              <a:gd name="connsiteY40" fmla="*/ 1629016 h 6185647"/>
              <a:gd name="connsiteX41" fmla="*/ 8713694 w 8736746"/>
              <a:gd name="connsiteY41" fmla="*/ 1198710 h 6185647"/>
              <a:gd name="connsiteX42" fmla="*/ 8729062 w 8736746"/>
              <a:gd name="connsiteY42" fmla="*/ 714616 h 6185647"/>
              <a:gd name="connsiteX43" fmla="*/ 8721378 w 8736746"/>
              <a:gd name="connsiteY43" fmla="*/ 30737 h 6185647"/>
              <a:gd name="connsiteX44" fmla="*/ 8398649 w 8736746"/>
              <a:gd name="connsiteY44" fmla="*/ 7684 h 6185647"/>
              <a:gd name="connsiteX45" fmla="*/ 7699402 w 8736746"/>
              <a:gd name="connsiteY45" fmla="*/ 15368 h 6185647"/>
              <a:gd name="connsiteX46" fmla="*/ 7130783 w 8736746"/>
              <a:gd name="connsiteY46" fmla="*/ 15368 h 6185647"/>
              <a:gd name="connsiteX47" fmla="*/ 6316276 w 8736746"/>
              <a:gd name="connsiteY47" fmla="*/ 0 h 6185647"/>
              <a:gd name="connsiteX48" fmla="*/ 6062702 w 8736746"/>
              <a:gd name="connsiteY48" fmla="*/ 30737 h 6185647"/>
              <a:gd name="connsiteX49" fmla="*/ 5447980 w 8736746"/>
              <a:gd name="connsiteY49" fmla="*/ 23053 h 6185647"/>
              <a:gd name="connsiteX50" fmla="*/ 4917781 w 8736746"/>
              <a:gd name="connsiteY50" fmla="*/ 23053 h 6185647"/>
              <a:gd name="connsiteX51" fmla="*/ 4502844 w 8736746"/>
              <a:gd name="connsiteY51" fmla="*/ 7684 h 6185647"/>
              <a:gd name="connsiteX52" fmla="*/ 3888121 w 8736746"/>
              <a:gd name="connsiteY52" fmla="*/ 15368 h 6185647"/>
              <a:gd name="connsiteX53" fmla="*/ 3573076 w 8736746"/>
              <a:gd name="connsiteY53" fmla="*/ 30737 h 6185647"/>
              <a:gd name="connsiteX54" fmla="*/ 3219610 w 8736746"/>
              <a:gd name="connsiteY54" fmla="*/ 23053 h 6185647"/>
              <a:gd name="connsiteX55" fmla="*/ 2574151 w 8736746"/>
              <a:gd name="connsiteY55" fmla="*/ 30737 h 6185647"/>
              <a:gd name="connsiteX56" fmla="*/ 2243738 w 8736746"/>
              <a:gd name="connsiteY56" fmla="*/ 15368 h 6185647"/>
              <a:gd name="connsiteX57" fmla="*/ 1598279 w 8736746"/>
              <a:gd name="connsiteY57" fmla="*/ 23053 h 6185647"/>
              <a:gd name="connsiteX58" fmla="*/ 706931 w 8736746"/>
              <a:gd name="connsiteY58" fmla="*/ 30737 h 6185647"/>
              <a:gd name="connsiteX59" fmla="*/ 40946 w 8736746"/>
              <a:gd name="connsiteY59" fmla="*/ 35842 h 6185647"/>
              <a:gd name="connsiteX0" fmla="*/ 40946 w 8736746"/>
              <a:gd name="connsiteY0" fmla="*/ 35842 h 6185647"/>
              <a:gd name="connsiteX1" fmla="*/ 43524 w 8736746"/>
              <a:gd name="connsiteY1" fmla="*/ 331032 h 6185647"/>
              <a:gd name="connsiteX2" fmla="*/ 54406 w 8736746"/>
              <a:gd name="connsiteY2" fmla="*/ 593578 h 6185647"/>
              <a:gd name="connsiteX3" fmla="*/ 57603 w 8736746"/>
              <a:gd name="connsiteY3" fmla="*/ 801666 h 6185647"/>
              <a:gd name="connsiteX4" fmla="*/ 44143 w 8736746"/>
              <a:gd name="connsiteY4" fmla="*/ 1001397 h 6185647"/>
              <a:gd name="connsiteX5" fmla="*/ 32644 w 8736746"/>
              <a:gd name="connsiteY5" fmla="*/ 1481623 h 6185647"/>
              <a:gd name="connsiteX6" fmla="*/ 29447 w 8736746"/>
              <a:gd name="connsiteY6" fmla="*/ 1958086 h 6185647"/>
              <a:gd name="connsiteX7" fmla="*/ 25577 w 8736746"/>
              <a:gd name="connsiteY7" fmla="*/ 2178398 h 6185647"/>
              <a:gd name="connsiteX8" fmla="*/ 34551 w 8736746"/>
              <a:gd name="connsiteY8" fmla="*/ 2523507 h 6185647"/>
              <a:gd name="connsiteX9" fmla="*/ 42235 w 8736746"/>
              <a:gd name="connsiteY9" fmla="*/ 3016575 h 6185647"/>
              <a:gd name="connsiteX10" fmla="*/ 29447 w 8736746"/>
              <a:gd name="connsiteY10" fmla="*/ 3485248 h 6185647"/>
              <a:gd name="connsiteX11" fmla="*/ 23052 w 8736746"/>
              <a:gd name="connsiteY11" fmla="*/ 3803597 h 6185647"/>
              <a:gd name="connsiteX12" fmla="*/ 22380 w 8736746"/>
              <a:gd name="connsiteY12" fmla="*/ 4027052 h 6185647"/>
              <a:gd name="connsiteX13" fmla="*/ 7684 w 8736746"/>
              <a:gd name="connsiteY13" fmla="*/ 4172431 h 6185647"/>
              <a:gd name="connsiteX14" fmla="*/ 15368 w 8736746"/>
              <a:gd name="connsiteY14" fmla="*/ 4341479 h 6185647"/>
              <a:gd name="connsiteX15" fmla="*/ 15368 w 8736746"/>
              <a:gd name="connsiteY15" fmla="*/ 4564316 h 6185647"/>
              <a:gd name="connsiteX16" fmla="*/ 0 w 8736746"/>
              <a:gd name="connsiteY16" fmla="*/ 4779469 h 6185647"/>
              <a:gd name="connsiteX17" fmla="*/ 23052 w 8736746"/>
              <a:gd name="connsiteY17" fmla="*/ 4925466 h 6185647"/>
              <a:gd name="connsiteX18" fmla="*/ 15368 w 8736746"/>
              <a:gd name="connsiteY18" fmla="*/ 5417244 h 6185647"/>
              <a:gd name="connsiteX19" fmla="*/ 15368 w 8736746"/>
              <a:gd name="connsiteY19" fmla="*/ 5824498 h 6185647"/>
              <a:gd name="connsiteX20" fmla="*/ 23052 w 8736746"/>
              <a:gd name="connsiteY20" fmla="*/ 6039651 h 6185647"/>
              <a:gd name="connsiteX21" fmla="*/ 23052 w 8736746"/>
              <a:gd name="connsiteY21" fmla="*/ 6170279 h 6185647"/>
              <a:gd name="connsiteX22" fmla="*/ 968188 w 8736746"/>
              <a:gd name="connsiteY22" fmla="*/ 6170279 h 6185647"/>
              <a:gd name="connsiteX23" fmla="*/ 1728907 w 8736746"/>
              <a:gd name="connsiteY23" fmla="*/ 6154911 h 6185647"/>
              <a:gd name="connsiteX24" fmla="*/ 1967113 w 8736746"/>
              <a:gd name="connsiteY24" fmla="*/ 6162595 h 6185647"/>
              <a:gd name="connsiteX25" fmla="*/ 2159213 w 8736746"/>
              <a:gd name="connsiteY25" fmla="*/ 6170279 h 6185647"/>
              <a:gd name="connsiteX26" fmla="*/ 2451207 w 8736746"/>
              <a:gd name="connsiteY26" fmla="*/ 6177963 h 6185647"/>
              <a:gd name="connsiteX27" fmla="*/ 3096665 w 8736746"/>
              <a:gd name="connsiteY27" fmla="*/ 6177963 h 6185647"/>
              <a:gd name="connsiteX28" fmla="*/ 3811281 w 8736746"/>
              <a:gd name="connsiteY28" fmla="*/ 6185647 h 6185647"/>
              <a:gd name="connsiteX29" fmla="*/ 4633472 w 8736746"/>
              <a:gd name="connsiteY29" fmla="*/ 6185647 h 6185647"/>
              <a:gd name="connsiteX30" fmla="*/ 5125250 w 8736746"/>
              <a:gd name="connsiteY30" fmla="*/ 6170279 h 6185647"/>
              <a:gd name="connsiteX31" fmla="*/ 5593976 w 8736746"/>
              <a:gd name="connsiteY31" fmla="*/ 6177963 h 6185647"/>
              <a:gd name="connsiteX32" fmla="*/ 6070386 w 8736746"/>
              <a:gd name="connsiteY32" fmla="*/ 6177963 h 6185647"/>
              <a:gd name="connsiteX33" fmla="*/ 6715845 w 8736746"/>
              <a:gd name="connsiteY33" fmla="*/ 6185647 h 6185647"/>
              <a:gd name="connsiteX34" fmla="*/ 7499617 w 8736746"/>
              <a:gd name="connsiteY34" fmla="*/ 6177963 h 6185647"/>
              <a:gd name="connsiteX35" fmla="*/ 7860766 w 8736746"/>
              <a:gd name="connsiteY35" fmla="*/ 6154911 h 6185647"/>
              <a:gd name="connsiteX36" fmla="*/ 8329492 w 8736746"/>
              <a:gd name="connsiteY36" fmla="*/ 6170279 h 6185647"/>
              <a:gd name="connsiteX37" fmla="*/ 8706010 w 8736746"/>
              <a:gd name="connsiteY37" fmla="*/ 6177963 h 6185647"/>
              <a:gd name="connsiteX38" fmla="*/ 8721378 w 8736746"/>
              <a:gd name="connsiteY38" fmla="*/ 3949594 h 6185647"/>
              <a:gd name="connsiteX39" fmla="*/ 8721378 w 8736746"/>
              <a:gd name="connsiteY39" fmla="*/ 2289842 h 6185647"/>
              <a:gd name="connsiteX40" fmla="*/ 8736746 w 8736746"/>
              <a:gd name="connsiteY40" fmla="*/ 1629016 h 6185647"/>
              <a:gd name="connsiteX41" fmla="*/ 8713694 w 8736746"/>
              <a:gd name="connsiteY41" fmla="*/ 1198710 h 6185647"/>
              <a:gd name="connsiteX42" fmla="*/ 8729062 w 8736746"/>
              <a:gd name="connsiteY42" fmla="*/ 714616 h 6185647"/>
              <a:gd name="connsiteX43" fmla="*/ 8721378 w 8736746"/>
              <a:gd name="connsiteY43" fmla="*/ 30737 h 6185647"/>
              <a:gd name="connsiteX44" fmla="*/ 8398649 w 8736746"/>
              <a:gd name="connsiteY44" fmla="*/ 7684 h 6185647"/>
              <a:gd name="connsiteX45" fmla="*/ 7699402 w 8736746"/>
              <a:gd name="connsiteY45" fmla="*/ 15368 h 6185647"/>
              <a:gd name="connsiteX46" fmla="*/ 7130783 w 8736746"/>
              <a:gd name="connsiteY46" fmla="*/ 15368 h 6185647"/>
              <a:gd name="connsiteX47" fmla="*/ 6316276 w 8736746"/>
              <a:gd name="connsiteY47" fmla="*/ 0 h 6185647"/>
              <a:gd name="connsiteX48" fmla="*/ 6062702 w 8736746"/>
              <a:gd name="connsiteY48" fmla="*/ 30737 h 6185647"/>
              <a:gd name="connsiteX49" fmla="*/ 5447980 w 8736746"/>
              <a:gd name="connsiteY49" fmla="*/ 23053 h 6185647"/>
              <a:gd name="connsiteX50" fmla="*/ 4917781 w 8736746"/>
              <a:gd name="connsiteY50" fmla="*/ 23053 h 6185647"/>
              <a:gd name="connsiteX51" fmla="*/ 4502844 w 8736746"/>
              <a:gd name="connsiteY51" fmla="*/ 7684 h 6185647"/>
              <a:gd name="connsiteX52" fmla="*/ 3888121 w 8736746"/>
              <a:gd name="connsiteY52" fmla="*/ 15368 h 6185647"/>
              <a:gd name="connsiteX53" fmla="*/ 3573076 w 8736746"/>
              <a:gd name="connsiteY53" fmla="*/ 30737 h 6185647"/>
              <a:gd name="connsiteX54" fmla="*/ 3219610 w 8736746"/>
              <a:gd name="connsiteY54" fmla="*/ 23053 h 6185647"/>
              <a:gd name="connsiteX55" fmla="*/ 2574151 w 8736746"/>
              <a:gd name="connsiteY55" fmla="*/ 30737 h 6185647"/>
              <a:gd name="connsiteX56" fmla="*/ 2243738 w 8736746"/>
              <a:gd name="connsiteY56" fmla="*/ 15368 h 6185647"/>
              <a:gd name="connsiteX57" fmla="*/ 1598279 w 8736746"/>
              <a:gd name="connsiteY57" fmla="*/ 23053 h 6185647"/>
              <a:gd name="connsiteX58" fmla="*/ 706931 w 8736746"/>
              <a:gd name="connsiteY58" fmla="*/ 30737 h 6185647"/>
              <a:gd name="connsiteX59" fmla="*/ 40946 w 8736746"/>
              <a:gd name="connsiteY59" fmla="*/ 35842 h 6185647"/>
              <a:gd name="connsiteX0" fmla="*/ 40946 w 8736746"/>
              <a:gd name="connsiteY0" fmla="*/ 35842 h 6185647"/>
              <a:gd name="connsiteX1" fmla="*/ 43524 w 8736746"/>
              <a:gd name="connsiteY1" fmla="*/ 331032 h 6185647"/>
              <a:gd name="connsiteX2" fmla="*/ 54406 w 8736746"/>
              <a:gd name="connsiteY2" fmla="*/ 593578 h 6185647"/>
              <a:gd name="connsiteX3" fmla="*/ 57603 w 8736746"/>
              <a:gd name="connsiteY3" fmla="*/ 801666 h 6185647"/>
              <a:gd name="connsiteX4" fmla="*/ 44143 w 8736746"/>
              <a:gd name="connsiteY4" fmla="*/ 1001397 h 6185647"/>
              <a:gd name="connsiteX5" fmla="*/ 32644 w 8736746"/>
              <a:gd name="connsiteY5" fmla="*/ 1481623 h 6185647"/>
              <a:gd name="connsiteX6" fmla="*/ 29447 w 8736746"/>
              <a:gd name="connsiteY6" fmla="*/ 1958086 h 6185647"/>
              <a:gd name="connsiteX7" fmla="*/ 25577 w 8736746"/>
              <a:gd name="connsiteY7" fmla="*/ 2178398 h 6185647"/>
              <a:gd name="connsiteX8" fmla="*/ 34551 w 8736746"/>
              <a:gd name="connsiteY8" fmla="*/ 2523507 h 6185647"/>
              <a:gd name="connsiteX9" fmla="*/ 42235 w 8736746"/>
              <a:gd name="connsiteY9" fmla="*/ 3016575 h 6185647"/>
              <a:gd name="connsiteX10" fmla="*/ 29447 w 8736746"/>
              <a:gd name="connsiteY10" fmla="*/ 3485248 h 6185647"/>
              <a:gd name="connsiteX11" fmla="*/ 23052 w 8736746"/>
              <a:gd name="connsiteY11" fmla="*/ 3803597 h 6185647"/>
              <a:gd name="connsiteX12" fmla="*/ 22380 w 8736746"/>
              <a:gd name="connsiteY12" fmla="*/ 4027052 h 6185647"/>
              <a:gd name="connsiteX13" fmla="*/ 161149 w 8736746"/>
              <a:gd name="connsiteY13" fmla="*/ 4220389 h 6185647"/>
              <a:gd name="connsiteX14" fmla="*/ 15368 w 8736746"/>
              <a:gd name="connsiteY14" fmla="*/ 4341479 h 6185647"/>
              <a:gd name="connsiteX15" fmla="*/ 15368 w 8736746"/>
              <a:gd name="connsiteY15" fmla="*/ 4564316 h 6185647"/>
              <a:gd name="connsiteX16" fmla="*/ 0 w 8736746"/>
              <a:gd name="connsiteY16" fmla="*/ 4779469 h 6185647"/>
              <a:gd name="connsiteX17" fmla="*/ 23052 w 8736746"/>
              <a:gd name="connsiteY17" fmla="*/ 4925466 h 6185647"/>
              <a:gd name="connsiteX18" fmla="*/ 15368 w 8736746"/>
              <a:gd name="connsiteY18" fmla="*/ 5417244 h 6185647"/>
              <a:gd name="connsiteX19" fmla="*/ 15368 w 8736746"/>
              <a:gd name="connsiteY19" fmla="*/ 5824498 h 6185647"/>
              <a:gd name="connsiteX20" fmla="*/ 23052 w 8736746"/>
              <a:gd name="connsiteY20" fmla="*/ 6039651 h 6185647"/>
              <a:gd name="connsiteX21" fmla="*/ 23052 w 8736746"/>
              <a:gd name="connsiteY21" fmla="*/ 6170279 h 6185647"/>
              <a:gd name="connsiteX22" fmla="*/ 968188 w 8736746"/>
              <a:gd name="connsiteY22" fmla="*/ 6170279 h 6185647"/>
              <a:gd name="connsiteX23" fmla="*/ 1728907 w 8736746"/>
              <a:gd name="connsiteY23" fmla="*/ 6154911 h 6185647"/>
              <a:gd name="connsiteX24" fmla="*/ 1967113 w 8736746"/>
              <a:gd name="connsiteY24" fmla="*/ 6162595 h 6185647"/>
              <a:gd name="connsiteX25" fmla="*/ 2159213 w 8736746"/>
              <a:gd name="connsiteY25" fmla="*/ 6170279 h 6185647"/>
              <a:gd name="connsiteX26" fmla="*/ 2451207 w 8736746"/>
              <a:gd name="connsiteY26" fmla="*/ 6177963 h 6185647"/>
              <a:gd name="connsiteX27" fmla="*/ 3096665 w 8736746"/>
              <a:gd name="connsiteY27" fmla="*/ 6177963 h 6185647"/>
              <a:gd name="connsiteX28" fmla="*/ 3811281 w 8736746"/>
              <a:gd name="connsiteY28" fmla="*/ 6185647 h 6185647"/>
              <a:gd name="connsiteX29" fmla="*/ 4633472 w 8736746"/>
              <a:gd name="connsiteY29" fmla="*/ 6185647 h 6185647"/>
              <a:gd name="connsiteX30" fmla="*/ 5125250 w 8736746"/>
              <a:gd name="connsiteY30" fmla="*/ 6170279 h 6185647"/>
              <a:gd name="connsiteX31" fmla="*/ 5593976 w 8736746"/>
              <a:gd name="connsiteY31" fmla="*/ 6177963 h 6185647"/>
              <a:gd name="connsiteX32" fmla="*/ 6070386 w 8736746"/>
              <a:gd name="connsiteY32" fmla="*/ 6177963 h 6185647"/>
              <a:gd name="connsiteX33" fmla="*/ 6715845 w 8736746"/>
              <a:gd name="connsiteY33" fmla="*/ 6185647 h 6185647"/>
              <a:gd name="connsiteX34" fmla="*/ 7499617 w 8736746"/>
              <a:gd name="connsiteY34" fmla="*/ 6177963 h 6185647"/>
              <a:gd name="connsiteX35" fmla="*/ 7860766 w 8736746"/>
              <a:gd name="connsiteY35" fmla="*/ 6154911 h 6185647"/>
              <a:gd name="connsiteX36" fmla="*/ 8329492 w 8736746"/>
              <a:gd name="connsiteY36" fmla="*/ 6170279 h 6185647"/>
              <a:gd name="connsiteX37" fmla="*/ 8706010 w 8736746"/>
              <a:gd name="connsiteY37" fmla="*/ 6177963 h 6185647"/>
              <a:gd name="connsiteX38" fmla="*/ 8721378 w 8736746"/>
              <a:gd name="connsiteY38" fmla="*/ 3949594 h 6185647"/>
              <a:gd name="connsiteX39" fmla="*/ 8721378 w 8736746"/>
              <a:gd name="connsiteY39" fmla="*/ 2289842 h 6185647"/>
              <a:gd name="connsiteX40" fmla="*/ 8736746 w 8736746"/>
              <a:gd name="connsiteY40" fmla="*/ 1629016 h 6185647"/>
              <a:gd name="connsiteX41" fmla="*/ 8713694 w 8736746"/>
              <a:gd name="connsiteY41" fmla="*/ 1198710 h 6185647"/>
              <a:gd name="connsiteX42" fmla="*/ 8729062 w 8736746"/>
              <a:gd name="connsiteY42" fmla="*/ 714616 h 6185647"/>
              <a:gd name="connsiteX43" fmla="*/ 8721378 w 8736746"/>
              <a:gd name="connsiteY43" fmla="*/ 30737 h 6185647"/>
              <a:gd name="connsiteX44" fmla="*/ 8398649 w 8736746"/>
              <a:gd name="connsiteY44" fmla="*/ 7684 h 6185647"/>
              <a:gd name="connsiteX45" fmla="*/ 7699402 w 8736746"/>
              <a:gd name="connsiteY45" fmla="*/ 15368 h 6185647"/>
              <a:gd name="connsiteX46" fmla="*/ 7130783 w 8736746"/>
              <a:gd name="connsiteY46" fmla="*/ 15368 h 6185647"/>
              <a:gd name="connsiteX47" fmla="*/ 6316276 w 8736746"/>
              <a:gd name="connsiteY47" fmla="*/ 0 h 6185647"/>
              <a:gd name="connsiteX48" fmla="*/ 6062702 w 8736746"/>
              <a:gd name="connsiteY48" fmla="*/ 30737 h 6185647"/>
              <a:gd name="connsiteX49" fmla="*/ 5447980 w 8736746"/>
              <a:gd name="connsiteY49" fmla="*/ 23053 h 6185647"/>
              <a:gd name="connsiteX50" fmla="*/ 4917781 w 8736746"/>
              <a:gd name="connsiteY50" fmla="*/ 23053 h 6185647"/>
              <a:gd name="connsiteX51" fmla="*/ 4502844 w 8736746"/>
              <a:gd name="connsiteY51" fmla="*/ 7684 h 6185647"/>
              <a:gd name="connsiteX52" fmla="*/ 3888121 w 8736746"/>
              <a:gd name="connsiteY52" fmla="*/ 15368 h 6185647"/>
              <a:gd name="connsiteX53" fmla="*/ 3573076 w 8736746"/>
              <a:gd name="connsiteY53" fmla="*/ 30737 h 6185647"/>
              <a:gd name="connsiteX54" fmla="*/ 3219610 w 8736746"/>
              <a:gd name="connsiteY54" fmla="*/ 23053 h 6185647"/>
              <a:gd name="connsiteX55" fmla="*/ 2574151 w 8736746"/>
              <a:gd name="connsiteY55" fmla="*/ 30737 h 6185647"/>
              <a:gd name="connsiteX56" fmla="*/ 2243738 w 8736746"/>
              <a:gd name="connsiteY56" fmla="*/ 15368 h 6185647"/>
              <a:gd name="connsiteX57" fmla="*/ 1598279 w 8736746"/>
              <a:gd name="connsiteY57" fmla="*/ 23053 h 6185647"/>
              <a:gd name="connsiteX58" fmla="*/ 706931 w 8736746"/>
              <a:gd name="connsiteY58" fmla="*/ 30737 h 6185647"/>
              <a:gd name="connsiteX59" fmla="*/ 40946 w 8736746"/>
              <a:gd name="connsiteY59" fmla="*/ 35842 h 6185647"/>
              <a:gd name="connsiteX0" fmla="*/ 40946 w 8736746"/>
              <a:gd name="connsiteY0" fmla="*/ 35842 h 6185647"/>
              <a:gd name="connsiteX1" fmla="*/ 43524 w 8736746"/>
              <a:gd name="connsiteY1" fmla="*/ 331032 h 6185647"/>
              <a:gd name="connsiteX2" fmla="*/ 54406 w 8736746"/>
              <a:gd name="connsiteY2" fmla="*/ 593578 h 6185647"/>
              <a:gd name="connsiteX3" fmla="*/ 57603 w 8736746"/>
              <a:gd name="connsiteY3" fmla="*/ 801666 h 6185647"/>
              <a:gd name="connsiteX4" fmla="*/ 44143 w 8736746"/>
              <a:gd name="connsiteY4" fmla="*/ 1001397 h 6185647"/>
              <a:gd name="connsiteX5" fmla="*/ 32644 w 8736746"/>
              <a:gd name="connsiteY5" fmla="*/ 1481623 h 6185647"/>
              <a:gd name="connsiteX6" fmla="*/ 29447 w 8736746"/>
              <a:gd name="connsiteY6" fmla="*/ 1958086 h 6185647"/>
              <a:gd name="connsiteX7" fmla="*/ 25577 w 8736746"/>
              <a:gd name="connsiteY7" fmla="*/ 2178398 h 6185647"/>
              <a:gd name="connsiteX8" fmla="*/ 34551 w 8736746"/>
              <a:gd name="connsiteY8" fmla="*/ 2523507 h 6185647"/>
              <a:gd name="connsiteX9" fmla="*/ 42235 w 8736746"/>
              <a:gd name="connsiteY9" fmla="*/ 3016575 h 6185647"/>
              <a:gd name="connsiteX10" fmla="*/ 29447 w 8736746"/>
              <a:gd name="connsiteY10" fmla="*/ 3485248 h 6185647"/>
              <a:gd name="connsiteX11" fmla="*/ 23052 w 8736746"/>
              <a:gd name="connsiteY11" fmla="*/ 3803597 h 6185647"/>
              <a:gd name="connsiteX12" fmla="*/ 22380 w 8736746"/>
              <a:gd name="connsiteY12" fmla="*/ 4027052 h 6185647"/>
              <a:gd name="connsiteX13" fmla="*/ 17275 w 8736746"/>
              <a:gd name="connsiteY13" fmla="*/ 4242769 h 6185647"/>
              <a:gd name="connsiteX14" fmla="*/ 15368 w 8736746"/>
              <a:gd name="connsiteY14" fmla="*/ 4341479 h 6185647"/>
              <a:gd name="connsiteX15" fmla="*/ 15368 w 8736746"/>
              <a:gd name="connsiteY15" fmla="*/ 4564316 h 6185647"/>
              <a:gd name="connsiteX16" fmla="*/ 0 w 8736746"/>
              <a:gd name="connsiteY16" fmla="*/ 4779469 h 6185647"/>
              <a:gd name="connsiteX17" fmla="*/ 23052 w 8736746"/>
              <a:gd name="connsiteY17" fmla="*/ 4925466 h 6185647"/>
              <a:gd name="connsiteX18" fmla="*/ 15368 w 8736746"/>
              <a:gd name="connsiteY18" fmla="*/ 5417244 h 6185647"/>
              <a:gd name="connsiteX19" fmla="*/ 15368 w 8736746"/>
              <a:gd name="connsiteY19" fmla="*/ 5824498 h 6185647"/>
              <a:gd name="connsiteX20" fmla="*/ 23052 w 8736746"/>
              <a:gd name="connsiteY20" fmla="*/ 6039651 h 6185647"/>
              <a:gd name="connsiteX21" fmla="*/ 23052 w 8736746"/>
              <a:gd name="connsiteY21" fmla="*/ 6170279 h 6185647"/>
              <a:gd name="connsiteX22" fmla="*/ 968188 w 8736746"/>
              <a:gd name="connsiteY22" fmla="*/ 6170279 h 6185647"/>
              <a:gd name="connsiteX23" fmla="*/ 1728907 w 8736746"/>
              <a:gd name="connsiteY23" fmla="*/ 6154911 h 6185647"/>
              <a:gd name="connsiteX24" fmla="*/ 1967113 w 8736746"/>
              <a:gd name="connsiteY24" fmla="*/ 6162595 h 6185647"/>
              <a:gd name="connsiteX25" fmla="*/ 2159213 w 8736746"/>
              <a:gd name="connsiteY25" fmla="*/ 6170279 h 6185647"/>
              <a:gd name="connsiteX26" fmla="*/ 2451207 w 8736746"/>
              <a:gd name="connsiteY26" fmla="*/ 6177963 h 6185647"/>
              <a:gd name="connsiteX27" fmla="*/ 3096665 w 8736746"/>
              <a:gd name="connsiteY27" fmla="*/ 6177963 h 6185647"/>
              <a:gd name="connsiteX28" fmla="*/ 3811281 w 8736746"/>
              <a:gd name="connsiteY28" fmla="*/ 6185647 h 6185647"/>
              <a:gd name="connsiteX29" fmla="*/ 4633472 w 8736746"/>
              <a:gd name="connsiteY29" fmla="*/ 6185647 h 6185647"/>
              <a:gd name="connsiteX30" fmla="*/ 5125250 w 8736746"/>
              <a:gd name="connsiteY30" fmla="*/ 6170279 h 6185647"/>
              <a:gd name="connsiteX31" fmla="*/ 5593976 w 8736746"/>
              <a:gd name="connsiteY31" fmla="*/ 6177963 h 6185647"/>
              <a:gd name="connsiteX32" fmla="*/ 6070386 w 8736746"/>
              <a:gd name="connsiteY32" fmla="*/ 6177963 h 6185647"/>
              <a:gd name="connsiteX33" fmla="*/ 6715845 w 8736746"/>
              <a:gd name="connsiteY33" fmla="*/ 6185647 h 6185647"/>
              <a:gd name="connsiteX34" fmla="*/ 7499617 w 8736746"/>
              <a:gd name="connsiteY34" fmla="*/ 6177963 h 6185647"/>
              <a:gd name="connsiteX35" fmla="*/ 7860766 w 8736746"/>
              <a:gd name="connsiteY35" fmla="*/ 6154911 h 6185647"/>
              <a:gd name="connsiteX36" fmla="*/ 8329492 w 8736746"/>
              <a:gd name="connsiteY36" fmla="*/ 6170279 h 6185647"/>
              <a:gd name="connsiteX37" fmla="*/ 8706010 w 8736746"/>
              <a:gd name="connsiteY37" fmla="*/ 6177963 h 6185647"/>
              <a:gd name="connsiteX38" fmla="*/ 8721378 w 8736746"/>
              <a:gd name="connsiteY38" fmla="*/ 3949594 h 6185647"/>
              <a:gd name="connsiteX39" fmla="*/ 8721378 w 8736746"/>
              <a:gd name="connsiteY39" fmla="*/ 2289842 h 6185647"/>
              <a:gd name="connsiteX40" fmla="*/ 8736746 w 8736746"/>
              <a:gd name="connsiteY40" fmla="*/ 1629016 h 6185647"/>
              <a:gd name="connsiteX41" fmla="*/ 8713694 w 8736746"/>
              <a:gd name="connsiteY41" fmla="*/ 1198710 h 6185647"/>
              <a:gd name="connsiteX42" fmla="*/ 8729062 w 8736746"/>
              <a:gd name="connsiteY42" fmla="*/ 714616 h 6185647"/>
              <a:gd name="connsiteX43" fmla="*/ 8721378 w 8736746"/>
              <a:gd name="connsiteY43" fmla="*/ 30737 h 6185647"/>
              <a:gd name="connsiteX44" fmla="*/ 8398649 w 8736746"/>
              <a:gd name="connsiteY44" fmla="*/ 7684 h 6185647"/>
              <a:gd name="connsiteX45" fmla="*/ 7699402 w 8736746"/>
              <a:gd name="connsiteY45" fmla="*/ 15368 h 6185647"/>
              <a:gd name="connsiteX46" fmla="*/ 7130783 w 8736746"/>
              <a:gd name="connsiteY46" fmla="*/ 15368 h 6185647"/>
              <a:gd name="connsiteX47" fmla="*/ 6316276 w 8736746"/>
              <a:gd name="connsiteY47" fmla="*/ 0 h 6185647"/>
              <a:gd name="connsiteX48" fmla="*/ 6062702 w 8736746"/>
              <a:gd name="connsiteY48" fmla="*/ 30737 h 6185647"/>
              <a:gd name="connsiteX49" fmla="*/ 5447980 w 8736746"/>
              <a:gd name="connsiteY49" fmla="*/ 23053 h 6185647"/>
              <a:gd name="connsiteX50" fmla="*/ 4917781 w 8736746"/>
              <a:gd name="connsiteY50" fmla="*/ 23053 h 6185647"/>
              <a:gd name="connsiteX51" fmla="*/ 4502844 w 8736746"/>
              <a:gd name="connsiteY51" fmla="*/ 7684 h 6185647"/>
              <a:gd name="connsiteX52" fmla="*/ 3888121 w 8736746"/>
              <a:gd name="connsiteY52" fmla="*/ 15368 h 6185647"/>
              <a:gd name="connsiteX53" fmla="*/ 3573076 w 8736746"/>
              <a:gd name="connsiteY53" fmla="*/ 30737 h 6185647"/>
              <a:gd name="connsiteX54" fmla="*/ 3219610 w 8736746"/>
              <a:gd name="connsiteY54" fmla="*/ 23053 h 6185647"/>
              <a:gd name="connsiteX55" fmla="*/ 2574151 w 8736746"/>
              <a:gd name="connsiteY55" fmla="*/ 30737 h 6185647"/>
              <a:gd name="connsiteX56" fmla="*/ 2243738 w 8736746"/>
              <a:gd name="connsiteY56" fmla="*/ 15368 h 6185647"/>
              <a:gd name="connsiteX57" fmla="*/ 1598279 w 8736746"/>
              <a:gd name="connsiteY57" fmla="*/ 23053 h 6185647"/>
              <a:gd name="connsiteX58" fmla="*/ 706931 w 8736746"/>
              <a:gd name="connsiteY58" fmla="*/ 30737 h 6185647"/>
              <a:gd name="connsiteX59" fmla="*/ 40946 w 8736746"/>
              <a:gd name="connsiteY59" fmla="*/ 35842 h 6185647"/>
              <a:gd name="connsiteX0" fmla="*/ 40946 w 8736746"/>
              <a:gd name="connsiteY0" fmla="*/ 35842 h 6185647"/>
              <a:gd name="connsiteX1" fmla="*/ 43524 w 8736746"/>
              <a:gd name="connsiteY1" fmla="*/ 331032 h 6185647"/>
              <a:gd name="connsiteX2" fmla="*/ 54406 w 8736746"/>
              <a:gd name="connsiteY2" fmla="*/ 593578 h 6185647"/>
              <a:gd name="connsiteX3" fmla="*/ 57603 w 8736746"/>
              <a:gd name="connsiteY3" fmla="*/ 801666 h 6185647"/>
              <a:gd name="connsiteX4" fmla="*/ 44143 w 8736746"/>
              <a:gd name="connsiteY4" fmla="*/ 1001397 h 6185647"/>
              <a:gd name="connsiteX5" fmla="*/ 32644 w 8736746"/>
              <a:gd name="connsiteY5" fmla="*/ 1481623 h 6185647"/>
              <a:gd name="connsiteX6" fmla="*/ 29447 w 8736746"/>
              <a:gd name="connsiteY6" fmla="*/ 1958086 h 6185647"/>
              <a:gd name="connsiteX7" fmla="*/ 25577 w 8736746"/>
              <a:gd name="connsiteY7" fmla="*/ 2178398 h 6185647"/>
              <a:gd name="connsiteX8" fmla="*/ 34551 w 8736746"/>
              <a:gd name="connsiteY8" fmla="*/ 2523507 h 6185647"/>
              <a:gd name="connsiteX9" fmla="*/ 42235 w 8736746"/>
              <a:gd name="connsiteY9" fmla="*/ 3016575 h 6185647"/>
              <a:gd name="connsiteX10" fmla="*/ 29447 w 8736746"/>
              <a:gd name="connsiteY10" fmla="*/ 3485248 h 6185647"/>
              <a:gd name="connsiteX11" fmla="*/ 23052 w 8736746"/>
              <a:gd name="connsiteY11" fmla="*/ 3803597 h 6185647"/>
              <a:gd name="connsiteX12" fmla="*/ 22380 w 8736746"/>
              <a:gd name="connsiteY12" fmla="*/ 4027052 h 6185647"/>
              <a:gd name="connsiteX13" fmla="*/ 17275 w 8736746"/>
              <a:gd name="connsiteY13" fmla="*/ 4242769 h 6185647"/>
              <a:gd name="connsiteX14" fmla="*/ 114481 w 8736746"/>
              <a:gd name="connsiteY14" fmla="*/ 4383043 h 6185647"/>
              <a:gd name="connsiteX15" fmla="*/ 15368 w 8736746"/>
              <a:gd name="connsiteY15" fmla="*/ 4564316 h 6185647"/>
              <a:gd name="connsiteX16" fmla="*/ 0 w 8736746"/>
              <a:gd name="connsiteY16" fmla="*/ 4779469 h 6185647"/>
              <a:gd name="connsiteX17" fmla="*/ 23052 w 8736746"/>
              <a:gd name="connsiteY17" fmla="*/ 4925466 h 6185647"/>
              <a:gd name="connsiteX18" fmla="*/ 15368 w 8736746"/>
              <a:gd name="connsiteY18" fmla="*/ 5417244 h 6185647"/>
              <a:gd name="connsiteX19" fmla="*/ 15368 w 8736746"/>
              <a:gd name="connsiteY19" fmla="*/ 5824498 h 6185647"/>
              <a:gd name="connsiteX20" fmla="*/ 23052 w 8736746"/>
              <a:gd name="connsiteY20" fmla="*/ 6039651 h 6185647"/>
              <a:gd name="connsiteX21" fmla="*/ 23052 w 8736746"/>
              <a:gd name="connsiteY21" fmla="*/ 6170279 h 6185647"/>
              <a:gd name="connsiteX22" fmla="*/ 968188 w 8736746"/>
              <a:gd name="connsiteY22" fmla="*/ 6170279 h 6185647"/>
              <a:gd name="connsiteX23" fmla="*/ 1728907 w 8736746"/>
              <a:gd name="connsiteY23" fmla="*/ 6154911 h 6185647"/>
              <a:gd name="connsiteX24" fmla="*/ 1967113 w 8736746"/>
              <a:gd name="connsiteY24" fmla="*/ 6162595 h 6185647"/>
              <a:gd name="connsiteX25" fmla="*/ 2159213 w 8736746"/>
              <a:gd name="connsiteY25" fmla="*/ 6170279 h 6185647"/>
              <a:gd name="connsiteX26" fmla="*/ 2451207 w 8736746"/>
              <a:gd name="connsiteY26" fmla="*/ 6177963 h 6185647"/>
              <a:gd name="connsiteX27" fmla="*/ 3096665 w 8736746"/>
              <a:gd name="connsiteY27" fmla="*/ 6177963 h 6185647"/>
              <a:gd name="connsiteX28" fmla="*/ 3811281 w 8736746"/>
              <a:gd name="connsiteY28" fmla="*/ 6185647 h 6185647"/>
              <a:gd name="connsiteX29" fmla="*/ 4633472 w 8736746"/>
              <a:gd name="connsiteY29" fmla="*/ 6185647 h 6185647"/>
              <a:gd name="connsiteX30" fmla="*/ 5125250 w 8736746"/>
              <a:gd name="connsiteY30" fmla="*/ 6170279 h 6185647"/>
              <a:gd name="connsiteX31" fmla="*/ 5593976 w 8736746"/>
              <a:gd name="connsiteY31" fmla="*/ 6177963 h 6185647"/>
              <a:gd name="connsiteX32" fmla="*/ 6070386 w 8736746"/>
              <a:gd name="connsiteY32" fmla="*/ 6177963 h 6185647"/>
              <a:gd name="connsiteX33" fmla="*/ 6715845 w 8736746"/>
              <a:gd name="connsiteY33" fmla="*/ 6185647 h 6185647"/>
              <a:gd name="connsiteX34" fmla="*/ 7499617 w 8736746"/>
              <a:gd name="connsiteY34" fmla="*/ 6177963 h 6185647"/>
              <a:gd name="connsiteX35" fmla="*/ 7860766 w 8736746"/>
              <a:gd name="connsiteY35" fmla="*/ 6154911 h 6185647"/>
              <a:gd name="connsiteX36" fmla="*/ 8329492 w 8736746"/>
              <a:gd name="connsiteY36" fmla="*/ 6170279 h 6185647"/>
              <a:gd name="connsiteX37" fmla="*/ 8706010 w 8736746"/>
              <a:gd name="connsiteY37" fmla="*/ 6177963 h 6185647"/>
              <a:gd name="connsiteX38" fmla="*/ 8721378 w 8736746"/>
              <a:gd name="connsiteY38" fmla="*/ 3949594 h 6185647"/>
              <a:gd name="connsiteX39" fmla="*/ 8721378 w 8736746"/>
              <a:gd name="connsiteY39" fmla="*/ 2289842 h 6185647"/>
              <a:gd name="connsiteX40" fmla="*/ 8736746 w 8736746"/>
              <a:gd name="connsiteY40" fmla="*/ 1629016 h 6185647"/>
              <a:gd name="connsiteX41" fmla="*/ 8713694 w 8736746"/>
              <a:gd name="connsiteY41" fmla="*/ 1198710 h 6185647"/>
              <a:gd name="connsiteX42" fmla="*/ 8729062 w 8736746"/>
              <a:gd name="connsiteY42" fmla="*/ 714616 h 6185647"/>
              <a:gd name="connsiteX43" fmla="*/ 8721378 w 8736746"/>
              <a:gd name="connsiteY43" fmla="*/ 30737 h 6185647"/>
              <a:gd name="connsiteX44" fmla="*/ 8398649 w 8736746"/>
              <a:gd name="connsiteY44" fmla="*/ 7684 h 6185647"/>
              <a:gd name="connsiteX45" fmla="*/ 7699402 w 8736746"/>
              <a:gd name="connsiteY45" fmla="*/ 15368 h 6185647"/>
              <a:gd name="connsiteX46" fmla="*/ 7130783 w 8736746"/>
              <a:gd name="connsiteY46" fmla="*/ 15368 h 6185647"/>
              <a:gd name="connsiteX47" fmla="*/ 6316276 w 8736746"/>
              <a:gd name="connsiteY47" fmla="*/ 0 h 6185647"/>
              <a:gd name="connsiteX48" fmla="*/ 6062702 w 8736746"/>
              <a:gd name="connsiteY48" fmla="*/ 30737 h 6185647"/>
              <a:gd name="connsiteX49" fmla="*/ 5447980 w 8736746"/>
              <a:gd name="connsiteY49" fmla="*/ 23053 h 6185647"/>
              <a:gd name="connsiteX50" fmla="*/ 4917781 w 8736746"/>
              <a:gd name="connsiteY50" fmla="*/ 23053 h 6185647"/>
              <a:gd name="connsiteX51" fmla="*/ 4502844 w 8736746"/>
              <a:gd name="connsiteY51" fmla="*/ 7684 h 6185647"/>
              <a:gd name="connsiteX52" fmla="*/ 3888121 w 8736746"/>
              <a:gd name="connsiteY52" fmla="*/ 15368 h 6185647"/>
              <a:gd name="connsiteX53" fmla="*/ 3573076 w 8736746"/>
              <a:gd name="connsiteY53" fmla="*/ 30737 h 6185647"/>
              <a:gd name="connsiteX54" fmla="*/ 3219610 w 8736746"/>
              <a:gd name="connsiteY54" fmla="*/ 23053 h 6185647"/>
              <a:gd name="connsiteX55" fmla="*/ 2574151 w 8736746"/>
              <a:gd name="connsiteY55" fmla="*/ 30737 h 6185647"/>
              <a:gd name="connsiteX56" fmla="*/ 2243738 w 8736746"/>
              <a:gd name="connsiteY56" fmla="*/ 15368 h 6185647"/>
              <a:gd name="connsiteX57" fmla="*/ 1598279 w 8736746"/>
              <a:gd name="connsiteY57" fmla="*/ 23053 h 6185647"/>
              <a:gd name="connsiteX58" fmla="*/ 706931 w 8736746"/>
              <a:gd name="connsiteY58" fmla="*/ 30737 h 6185647"/>
              <a:gd name="connsiteX59" fmla="*/ 40946 w 8736746"/>
              <a:gd name="connsiteY59" fmla="*/ 35842 h 6185647"/>
              <a:gd name="connsiteX0" fmla="*/ 40946 w 8736746"/>
              <a:gd name="connsiteY0" fmla="*/ 35842 h 6185647"/>
              <a:gd name="connsiteX1" fmla="*/ 43524 w 8736746"/>
              <a:gd name="connsiteY1" fmla="*/ 331032 h 6185647"/>
              <a:gd name="connsiteX2" fmla="*/ 54406 w 8736746"/>
              <a:gd name="connsiteY2" fmla="*/ 593578 h 6185647"/>
              <a:gd name="connsiteX3" fmla="*/ 57603 w 8736746"/>
              <a:gd name="connsiteY3" fmla="*/ 801666 h 6185647"/>
              <a:gd name="connsiteX4" fmla="*/ 44143 w 8736746"/>
              <a:gd name="connsiteY4" fmla="*/ 1001397 h 6185647"/>
              <a:gd name="connsiteX5" fmla="*/ 32644 w 8736746"/>
              <a:gd name="connsiteY5" fmla="*/ 1481623 h 6185647"/>
              <a:gd name="connsiteX6" fmla="*/ 29447 w 8736746"/>
              <a:gd name="connsiteY6" fmla="*/ 1958086 h 6185647"/>
              <a:gd name="connsiteX7" fmla="*/ 25577 w 8736746"/>
              <a:gd name="connsiteY7" fmla="*/ 2178398 h 6185647"/>
              <a:gd name="connsiteX8" fmla="*/ 34551 w 8736746"/>
              <a:gd name="connsiteY8" fmla="*/ 2523507 h 6185647"/>
              <a:gd name="connsiteX9" fmla="*/ 42235 w 8736746"/>
              <a:gd name="connsiteY9" fmla="*/ 3016575 h 6185647"/>
              <a:gd name="connsiteX10" fmla="*/ 29447 w 8736746"/>
              <a:gd name="connsiteY10" fmla="*/ 3485248 h 6185647"/>
              <a:gd name="connsiteX11" fmla="*/ 23052 w 8736746"/>
              <a:gd name="connsiteY11" fmla="*/ 3803597 h 6185647"/>
              <a:gd name="connsiteX12" fmla="*/ 22380 w 8736746"/>
              <a:gd name="connsiteY12" fmla="*/ 4027052 h 6185647"/>
              <a:gd name="connsiteX13" fmla="*/ 17275 w 8736746"/>
              <a:gd name="connsiteY13" fmla="*/ 4242769 h 6185647"/>
              <a:gd name="connsiteX14" fmla="*/ 21762 w 8736746"/>
              <a:gd name="connsiteY14" fmla="*/ 4427804 h 6185647"/>
              <a:gd name="connsiteX15" fmla="*/ 15368 w 8736746"/>
              <a:gd name="connsiteY15" fmla="*/ 4564316 h 6185647"/>
              <a:gd name="connsiteX16" fmla="*/ 0 w 8736746"/>
              <a:gd name="connsiteY16" fmla="*/ 4779469 h 6185647"/>
              <a:gd name="connsiteX17" fmla="*/ 23052 w 8736746"/>
              <a:gd name="connsiteY17" fmla="*/ 4925466 h 6185647"/>
              <a:gd name="connsiteX18" fmla="*/ 15368 w 8736746"/>
              <a:gd name="connsiteY18" fmla="*/ 5417244 h 6185647"/>
              <a:gd name="connsiteX19" fmla="*/ 15368 w 8736746"/>
              <a:gd name="connsiteY19" fmla="*/ 5824498 h 6185647"/>
              <a:gd name="connsiteX20" fmla="*/ 23052 w 8736746"/>
              <a:gd name="connsiteY20" fmla="*/ 6039651 h 6185647"/>
              <a:gd name="connsiteX21" fmla="*/ 23052 w 8736746"/>
              <a:gd name="connsiteY21" fmla="*/ 6170279 h 6185647"/>
              <a:gd name="connsiteX22" fmla="*/ 968188 w 8736746"/>
              <a:gd name="connsiteY22" fmla="*/ 6170279 h 6185647"/>
              <a:gd name="connsiteX23" fmla="*/ 1728907 w 8736746"/>
              <a:gd name="connsiteY23" fmla="*/ 6154911 h 6185647"/>
              <a:gd name="connsiteX24" fmla="*/ 1967113 w 8736746"/>
              <a:gd name="connsiteY24" fmla="*/ 6162595 h 6185647"/>
              <a:gd name="connsiteX25" fmla="*/ 2159213 w 8736746"/>
              <a:gd name="connsiteY25" fmla="*/ 6170279 h 6185647"/>
              <a:gd name="connsiteX26" fmla="*/ 2451207 w 8736746"/>
              <a:gd name="connsiteY26" fmla="*/ 6177963 h 6185647"/>
              <a:gd name="connsiteX27" fmla="*/ 3096665 w 8736746"/>
              <a:gd name="connsiteY27" fmla="*/ 6177963 h 6185647"/>
              <a:gd name="connsiteX28" fmla="*/ 3811281 w 8736746"/>
              <a:gd name="connsiteY28" fmla="*/ 6185647 h 6185647"/>
              <a:gd name="connsiteX29" fmla="*/ 4633472 w 8736746"/>
              <a:gd name="connsiteY29" fmla="*/ 6185647 h 6185647"/>
              <a:gd name="connsiteX30" fmla="*/ 5125250 w 8736746"/>
              <a:gd name="connsiteY30" fmla="*/ 6170279 h 6185647"/>
              <a:gd name="connsiteX31" fmla="*/ 5593976 w 8736746"/>
              <a:gd name="connsiteY31" fmla="*/ 6177963 h 6185647"/>
              <a:gd name="connsiteX32" fmla="*/ 6070386 w 8736746"/>
              <a:gd name="connsiteY32" fmla="*/ 6177963 h 6185647"/>
              <a:gd name="connsiteX33" fmla="*/ 6715845 w 8736746"/>
              <a:gd name="connsiteY33" fmla="*/ 6185647 h 6185647"/>
              <a:gd name="connsiteX34" fmla="*/ 7499617 w 8736746"/>
              <a:gd name="connsiteY34" fmla="*/ 6177963 h 6185647"/>
              <a:gd name="connsiteX35" fmla="*/ 7860766 w 8736746"/>
              <a:gd name="connsiteY35" fmla="*/ 6154911 h 6185647"/>
              <a:gd name="connsiteX36" fmla="*/ 8329492 w 8736746"/>
              <a:gd name="connsiteY36" fmla="*/ 6170279 h 6185647"/>
              <a:gd name="connsiteX37" fmla="*/ 8706010 w 8736746"/>
              <a:gd name="connsiteY37" fmla="*/ 6177963 h 6185647"/>
              <a:gd name="connsiteX38" fmla="*/ 8721378 w 8736746"/>
              <a:gd name="connsiteY38" fmla="*/ 3949594 h 6185647"/>
              <a:gd name="connsiteX39" fmla="*/ 8721378 w 8736746"/>
              <a:gd name="connsiteY39" fmla="*/ 2289842 h 6185647"/>
              <a:gd name="connsiteX40" fmla="*/ 8736746 w 8736746"/>
              <a:gd name="connsiteY40" fmla="*/ 1629016 h 6185647"/>
              <a:gd name="connsiteX41" fmla="*/ 8713694 w 8736746"/>
              <a:gd name="connsiteY41" fmla="*/ 1198710 h 6185647"/>
              <a:gd name="connsiteX42" fmla="*/ 8729062 w 8736746"/>
              <a:gd name="connsiteY42" fmla="*/ 714616 h 6185647"/>
              <a:gd name="connsiteX43" fmla="*/ 8721378 w 8736746"/>
              <a:gd name="connsiteY43" fmla="*/ 30737 h 6185647"/>
              <a:gd name="connsiteX44" fmla="*/ 8398649 w 8736746"/>
              <a:gd name="connsiteY44" fmla="*/ 7684 h 6185647"/>
              <a:gd name="connsiteX45" fmla="*/ 7699402 w 8736746"/>
              <a:gd name="connsiteY45" fmla="*/ 15368 h 6185647"/>
              <a:gd name="connsiteX46" fmla="*/ 7130783 w 8736746"/>
              <a:gd name="connsiteY46" fmla="*/ 15368 h 6185647"/>
              <a:gd name="connsiteX47" fmla="*/ 6316276 w 8736746"/>
              <a:gd name="connsiteY47" fmla="*/ 0 h 6185647"/>
              <a:gd name="connsiteX48" fmla="*/ 6062702 w 8736746"/>
              <a:gd name="connsiteY48" fmla="*/ 30737 h 6185647"/>
              <a:gd name="connsiteX49" fmla="*/ 5447980 w 8736746"/>
              <a:gd name="connsiteY49" fmla="*/ 23053 h 6185647"/>
              <a:gd name="connsiteX50" fmla="*/ 4917781 w 8736746"/>
              <a:gd name="connsiteY50" fmla="*/ 23053 h 6185647"/>
              <a:gd name="connsiteX51" fmla="*/ 4502844 w 8736746"/>
              <a:gd name="connsiteY51" fmla="*/ 7684 h 6185647"/>
              <a:gd name="connsiteX52" fmla="*/ 3888121 w 8736746"/>
              <a:gd name="connsiteY52" fmla="*/ 15368 h 6185647"/>
              <a:gd name="connsiteX53" fmla="*/ 3573076 w 8736746"/>
              <a:gd name="connsiteY53" fmla="*/ 30737 h 6185647"/>
              <a:gd name="connsiteX54" fmla="*/ 3219610 w 8736746"/>
              <a:gd name="connsiteY54" fmla="*/ 23053 h 6185647"/>
              <a:gd name="connsiteX55" fmla="*/ 2574151 w 8736746"/>
              <a:gd name="connsiteY55" fmla="*/ 30737 h 6185647"/>
              <a:gd name="connsiteX56" fmla="*/ 2243738 w 8736746"/>
              <a:gd name="connsiteY56" fmla="*/ 15368 h 6185647"/>
              <a:gd name="connsiteX57" fmla="*/ 1598279 w 8736746"/>
              <a:gd name="connsiteY57" fmla="*/ 23053 h 6185647"/>
              <a:gd name="connsiteX58" fmla="*/ 706931 w 8736746"/>
              <a:gd name="connsiteY58" fmla="*/ 30737 h 6185647"/>
              <a:gd name="connsiteX59" fmla="*/ 40946 w 8736746"/>
              <a:gd name="connsiteY59" fmla="*/ 35842 h 6185647"/>
              <a:gd name="connsiteX0" fmla="*/ 40946 w 8736746"/>
              <a:gd name="connsiteY0" fmla="*/ 35842 h 6185647"/>
              <a:gd name="connsiteX1" fmla="*/ 43524 w 8736746"/>
              <a:gd name="connsiteY1" fmla="*/ 331032 h 6185647"/>
              <a:gd name="connsiteX2" fmla="*/ 54406 w 8736746"/>
              <a:gd name="connsiteY2" fmla="*/ 593578 h 6185647"/>
              <a:gd name="connsiteX3" fmla="*/ 57603 w 8736746"/>
              <a:gd name="connsiteY3" fmla="*/ 801666 h 6185647"/>
              <a:gd name="connsiteX4" fmla="*/ 44143 w 8736746"/>
              <a:gd name="connsiteY4" fmla="*/ 1001397 h 6185647"/>
              <a:gd name="connsiteX5" fmla="*/ 32644 w 8736746"/>
              <a:gd name="connsiteY5" fmla="*/ 1481623 h 6185647"/>
              <a:gd name="connsiteX6" fmla="*/ 29447 w 8736746"/>
              <a:gd name="connsiteY6" fmla="*/ 1958086 h 6185647"/>
              <a:gd name="connsiteX7" fmla="*/ 25577 w 8736746"/>
              <a:gd name="connsiteY7" fmla="*/ 2178398 h 6185647"/>
              <a:gd name="connsiteX8" fmla="*/ 34551 w 8736746"/>
              <a:gd name="connsiteY8" fmla="*/ 2523507 h 6185647"/>
              <a:gd name="connsiteX9" fmla="*/ 42235 w 8736746"/>
              <a:gd name="connsiteY9" fmla="*/ 3016575 h 6185647"/>
              <a:gd name="connsiteX10" fmla="*/ 29447 w 8736746"/>
              <a:gd name="connsiteY10" fmla="*/ 3485248 h 6185647"/>
              <a:gd name="connsiteX11" fmla="*/ 23052 w 8736746"/>
              <a:gd name="connsiteY11" fmla="*/ 3803597 h 6185647"/>
              <a:gd name="connsiteX12" fmla="*/ 22380 w 8736746"/>
              <a:gd name="connsiteY12" fmla="*/ 4027052 h 6185647"/>
              <a:gd name="connsiteX13" fmla="*/ 17275 w 8736746"/>
              <a:gd name="connsiteY13" fmla="*/ 4242769 h 6185647"/>
              <a:gd name="connsiteX14" fmla="*/ 21762 w 8736746"/>
              <a:gd name="connsiteY14" fmla="*/ 4427804 h 6185647"/>
              <a:gd name="connsiteX15" fmla="*/ 95298 w 8736746"/>
              <a:gd name="connsiteY15" fmla="*/ 4602682 h 6185647"/>
              <a:gd name="connsiteX16" fmla="*/ 0 w 8736746"/>
              <a:gd name="connsiteY16" fmla="*/ 4779469 h 6185647"/>
              <a:gd name="connsiteX17" fmla="*/ 23052 w 8736746"/>
              <a:gd name="connsiteY17" fmla="*/ 4925466 h 6185647"/>
              <a:gd name="connsiteX18" fmla="*/ 15368 w 8736746"/>
              <a:gd name="connsiteY18" fmla="*/ 5417244 h 6185647"/>
              <a:gd name="connsiteX19" fmla="*/ 15368 w 8736746"/>
              <a:gd name="connsiteY19" fmla="*/ 5824498 h 6185647"/>
              <a:gd name="connsiteX20" fmla="*/ 23052 w 8736746"/>
              <a:gd name="connsiteY20" fmla="*/ 6039651 h 6185647"/>
              <a:gd name="connsiteX21" fmla="*/ 23052 w 8736746"/>
              <a:gd name="connsiteY21" fmla="*/ 6170279 h 6185647"/>
              <a:gd name="connsiteX22" fmla="*/ 968188 w 8736746"/>
              <a:gd name="connsiteY22" fmla="*/ 6170279 h 6185647"/>
              <a:gd name="connsiteX23" fmla="*/ 1728907 w 8736746"/>
              <a:gd name="connsiteY23" fmla="*/ 6154911 h 6185647"/>
              <a:gd name="connsiteX24" fmla="*/ 1967113 w 8736746"/>
              <a:gd name="connsiteY24" fmla="*/ 6162595 h 6185647"/>
              <a:gd name="connsiteX25" fmla="*/ 2159213 w 8736746"/>
              <a:gd name="connsiteY25" fmla="*/ 6170279 h 6185647"/>
              <a:gd name="connsiteX26" fmla="*/ 2451207 w 8736746"/>
              <a:gd name="connsiteY26" fmla="*/ 6177963 h 6185647"/>
              <a:gd name="connsiteX27" fmla="*/ 3096665 w 8736746"/>
              <a:gd name="connsiteY27" fmla="*/ 6177963 h 6185647"/>
              <a:gd name="connsiteX28" fmla="*/ 3811281 w 8736746"/>
              <a:gd name="connsiteY28" fmla="*/ 6185647 h 6185647"/>
              <a:gd name="connsiteX29" fmla="*/ 4633472 w 8736746"/>
              <a:gd name="connsiteY29" fmla="*/ 6185647 h 6185647"/>
              <a:gd name="connsiteX30" fmla="*/ 5125250 w 8736746"/>
              <a:gd name="connsiteY30" fmla="*/ 6170279 h 6185647"/>
              <a:gd name="connsiteX31" fmla="*/ 5593976 w 8736746"/>
              <a:gd name="connsiteY31" fmla="*/ 6177963 h 6185647"/>
              <a:gd name="connsiteX32" fmla="*/ 6070386 w 8736746"/>
              <a:gd name="connsiteY32" fmla="*/ 6177963 h 6185647"/>
              <a:gd name="connsiteX33" fmla="*/ 6715845 w 8736746"/>
              <a:gd name="connsiteY33" fmla="*/ 6185647 h 6185647"/>
              <a:gd name="connsiteX34" fmla="*/ 7499617 w 8736746"/>
              <a:gd name="connsiteY34" fmla="*/ 6177963 h 6185647"/>
              <a:gd name="connsiteX35" fmla="*/ 7860766 w 8736746"/>
              <a:gd name="connsiteY35" fmla="*/ 6154911 h 6185647"/>
              <a:gd name="connsiteX36" fmla="*/ 8329492 w 8736746"/>
              <a:gd name="connsiteY36" fmla="*/ 6170279 h 6185647"/>
              <a:gd name="connsiteX37" fmla="*/ 8706010 w 8736746"/>
              <a:gd name="connsiteY37" fmla="*/ 6177963 h 6185647"/>
              <a:gd name="connsiteX38" fmla="*/ 8721378 w 8736746"/>
              <a:gd name="connsiteY38" fmla="*/ 3949594 h 6185647"/>
              <a:gd name="connsiteX39" fmla="*/ 8721378 w 8736746"/>
              <a:gd name="connsiteY39" fmla="*/ 2289842 h 6185647"/>
              <a:gd name="connsiteX40" fmla="*/ 8736746 w 8736746"/>
              <a:gd name="connsiteY40" fmla="*/ 1629016 h 6185647"/>
              <a:gd name="connsiteX41" fmla="*/ 8713694 w 8736746"/>
              <a:gd name="connsiteY41" fmla="*/ 1198710 h 6185647"/>
              <a:gd name="connsiteX42" fmla="*/ 8729062 w 8736746"/>
              <a:gd name="connsiteY42" fmla="*/ 714616 h 6185647"/>
              <a:gd name="connsiteX43" fmla="*/ 8721378 w 8736746"/>
              <a:gd name="connsiteY43" fmla="*/ 30737 h 6185647"/>
              <a:gd name="connsiteX44" fmla="*/ 8398649 w 8736746"/>
              <a:gd name="connsiteY44" fmla="*/ 7684 h 6185647"/>
              <a:gd name="connsiteX45" fmla="*/ 7699402 w 8736746"/>
              <a:gd name="connsiteY45" fmla="*/ 15368 h 6185647"/>
              <a:gd name="connsiteX46" fmla="*/ 7130783 w 8736746"/>
              <a:gd name="connsiteY46" fmla="*/ 15368 h 6185647"/>
              <a:gd name="connsiteX47" fmla="*/ 6316276 w 8736746"/>
              <a:gd name="connsiteY47" fmla="*/ 0 h 6185647"/>
              <a:gd name="connsiteX48" fmla="*/ 6062702 w 8736746"/>
              <a:gd name="connsiteY48" fmla="*/ 30737 h 6185647"/>
              <a:gd name="connsiteX49" fmla="*/ 5447980 w 8736746"/>
              <a:gd name="connsiteY49" fmla="*/ 23053 h 6185647"/>
              <a:gd name="connsiteX50" fmla="*/ 4917781 w 8736746"/>
              <a:gd name="connsiteY50" fmla="*/ 23053 h 6185647"/>
              <a:gd name="connsiteX51" fmla="*/ 4502844 w 8736746"/>
              <a:gd name="connsiteY51" fmla="*/ 7684 h 6185647"/>
              <a:gd name="connsiteX52" fmla="*/ 3888121 w 8736746"/>
              <a:gd name="connsiteY52" fmla="*/ 15368 h 6185647"/>
              <a:gd name="connsiteX53" fmla="*/ 3573076 w 8736746"/>
              <a:gd name="connsiteY53" fmla="*/ 30737 h 6185647"/>
              <a:gd name="connsiteX54" fmla="*/ 3219610 w 8736746"/>
              <a:gd name="connsiteY54" fmla="*/ 23053 h 6185647"/>
              <a:gd name="connsiteX55" fmla="*/ 2574151 w 8736746"/>
              <a:gd name="connsiteY55" fmla="*/ 30737 h 6185647"/>
              <a:gd name="connsiteX56" fmla="*/ 2243738 w 8736746"/>
              <a:gd name="connsiteY56" fmla="*/ 15368 h 6185647"/>
              <a:gd name="connsiteX57" fmla="*/ 1598279 w 8736746"/>
              <a:gd name="connsiteY57" fmla="*/ 23053 h 6185647"/>
              <a:gd name="connsiteX58" fmla="*/ 706931 w 8736746"/>
              <a:gd name="connsiteY58" fmla="*/ 30737 h 6185647"/>
              <a:gd name="connsiteX59" fmla="*/ 40946 w 8736746"/>
              <a:gd name="connsiteY59" fmla="*/ 35842 h 6185647"/>
              <a:gd name="connsiteX0" fmla="*/ 40946 w 8736746"/>
              <a:gd name="connsiteY0" fmla="*/ 35842 h 6185647"/>
              <a:gd name="connsiteX1" fmla="*/ 43524 w 8736746"/>
              <a:gd name="connsiteY1" fmla="*/ 331032 h 6185647"/>
              <a:gd name="connsiteX2" fmla="*/ 54406 w 8736746"/>
              <a:gd name="connsiteY2" fmla="*/ 593578 h 6185647"/>
              <a:gd name="connsiteX3" fmla="*/ 57603 w 8736746"/>
              <a:gd name="connsiteY3" fmla="*/ 801666 h 6185647"/>
              <a:gd name="connsiteX4" fmla="*/ 44143 w 8736746"/>
              <a:gd name="connsiteY4" fmla="*/ 1001397 h 6185647"/>
              <a:gd name="connsiteX5" fmla="*/ 32644 w 8736746"/>
              <a:gd name="connsiteY5" fmla="*/ 1481623 h 6185647"/>
              <a:gd name="connsiteX6" fmla="*/ 29447 w 8736746"/>
              <a:gd name="connsiteY6" fmla="*/ 1958086 h 6185647"/>
              <a:gd name="connsiteX7" fmla="*/ 25577 w 8736746"/>
              <a:gd name="connsiteY7" fmla="*/ 2178398 h 6185647"/>
              <a:gd name="connsiteX8" fmla="*/ 34551 w 8736746"/>
              <a:gd name="connsiteY8" fmla="*/ 2523507 h 6185647"/>
              <a:gd name="connsiteX9" fmla="*/ 42235 w 8736746"/>
              <a:gd name="connsiteY9" fmla="*/ 3016575 h 6185647"/>
              <a:gd name="connsiteX10" fmla="*/ 29447 w 8736746"/>
              <a:gd name="connsiteY10" fmla="*/ 3485248 h 6185647"/>
              <a:gd name="connsiteX11" fmla="*/ 23052 w 8736746"/>
              <a:gd name="connsiteY11" fmla="*/ 3803597 h 6185647"/>
              <a:gd name="connsiteX12" fmla="*/ 22380 w 8736746"/>
              <a:gd name="connsiteY12" fmla="*/ 4027052 h 6185647"/>
              <a:gd name="connsiteX13" fmla="*/ 17275 w 8736746"/>
              <a:gd name="connsiteY13" fmla="*/ 4242769 h 6185647"/>
              <a:gd name="connsiteX14" fmla="*/ 21762 w 8736746"/>
              <a:gd name="connsiteY14" fmla="*/ 4427804 h 6185647"/>
              <a:gd name="connsiteX15" fmla="*/ 31354 w 8736746"/>
              <a:gd name="connsiteY15" fmla="*/ 4625063 h 6185647"/>
              <a:gd name="connsiteX16" fmla="*/ 0 w 8736746"/>
              <a:gd name="connsiteY16" fmla="*/ 4779469 h 6185647"/>
              <a:gd name="connsiteX17" fmla="*/ 23052 w 8736746"/>
              <a:gd name="connsiteY17" fmla="*/ 4925466 h 6185647"/>
              <a:gd name="connsiteX18" fmla="*/ 15368 w 8736746"/>
              <a:gd name="connsiteY18" fmla="*/ 5417244 h 6185647"/>
              <a:gd name="connsiteX19" fmla="*/ 15368 w 8736746"/>
              <a:gd name="connsiteY19" fmla="*/ 5824498 h 6185647"/>
              <a:gd name="connsiteX20" fmla="*/ 23052 w 8736746"/>
              <a:gd name="connsiteY20" fmla="*/ 6039651 h 6185647"/>
              <a:gd name="connsiteX21" fmla="*/ 23052 w 8736746"/>
              <a:gd name="connsiteY21" fmla="*/ 6170279 h 6185647"/>
              <a:gd name="connsiteX22" fmla="*/ 968188 w 8736746"/>
              <a:gd name="connsiteY22" fmla="*/ 6170279 h 6185647"/>
              <a:gd name="connsiteX23" fmla="*/ 1728907 w 8736746"/>
              <a:gd name="connsiteY23" fmla="*/ 6154911 h 6185647"/>
              <a:gd name="connsiteX24" fmla="*/ 1967113 w 8736746"/>
              <a:gd name="connsiteY24" fmla="*/ 6162595 h 6185647"/>
              <a:gd name="connsiteX25" fmla="*/ 2159213 w 8736746"/>
              <a:gd name="connsiteY25" fmla="*/ 6170279 h 6185647"/>
              <a:gd name="connsiteX26" fmla="*/ 2451207 w 8736746"/>
              <a:gd name="connsiteY26" fmla="*/ 6177963 h 6185647"/>
              <a:gd name="connsiteX27" fmla="*/ 3096665 w 8736746"/>
              <a:gd name="connsiteY27" fmla="*/ 6177963 h 6185647"/>
              <a:gd name="connsiteX28" fmla="*/ 3811281 w 8736746"/>
              <a:gd name="connsiteY28" fmla="*/ 6185647 h 6185647"/>
              <a:gd name="connsiteX29" fmla="*/ 4633472 w 8736746"/>
              <a:gd name="connsiteY29" fmla="*/ 6185647 h 6185647"/>
              <a:gd name="connsiteX30" fmla="*/ 5125250 w 8736746"/>
              <a:gd name="connsiteY30" fmla="*/ 6170279 h 6185647"/>
              <a:gd name="connsiteX31" fmla="*/ 5593976 w 8736746"/>
              <a:gd name="connsiteY31" fmla="*/ 6177963 h 6185647"/>
              <a:gd name="connsiteX32" fmla="*/ 6070386 w 8736746"/>
              <a:gd name="connsiteY32" fmla="*/ 6177963 h 6185647"/>
              <a:gd name="connsiteX33" fmla="*/ 6715845 w 8736746"/>
              <a:gd name="connsiteY33" fmla="*/ 6185647 h 6185647"/>
              <a:gd name="connsiteX34" fmla="*/ 7499617 w 8736746"/>
              <a:gd name="connsiteY34" fmla="*/ 6177963 h 6185647"/>
              <a:gd name="connsiteX35" fmla="*/ 7860766 w 8736746"/>
              <a:gd name="connsiteY35" fmla="*/ 6154911 h 6185647"/>
              <a:gd name="connsiteX36" fmla="*/ 8329492 w 8736746"/>
              <a:gd name="connsiteY36" fmla="*/ 6170279 h 6185647"/>
              <a:gd name="connsiteX37" fmla="*/ 8706010 w 8736746"/>
              <a:gd name="connsiteY37" fmla="*/ 6177963 h 6185647"/>
              <a:gd name="connsiteX38" fmla="*/ 8721378 w 8736746"/>
              <a:gd name="connsiteY38" fmla="*/ 3949594 h 6185647"/>
              <a:gd name="connsiteX39" fmla="*/ 8721378 w 8736746"/>
              <a:gd name="connsiteY39" fmla="*/ 2289842 h 6185647"/>
              <a:gd name="connsiteX40" fmla="*/ 8736746 w 8736746"/>
              <a:gd name="connsiteY40" fmla="*/ 1629016 h 6185647"/>
              <a:gd name="connsiteX41" fmla="*/ 8713694 w 8736746"/>
              <a:gd name="connsiteY41" fmla="*/ 1198710 h 6185647"/>
              <a:gd name="connsiteX42" fmla="*/ 8729062 w 8736746"/>
              <a:gd name="connsiteY42" fmla="*/ 714616 h 6185647"/>
              <a:gd name="connsiteX43" fmla="*/ 8721378 w 8736746"/>
              <a:gd name="connsiteY43" fmla="*/ 30737 h 6185647"/>
              <a:gd name="connsiteX44" fmla="*/ 8398649 w 8736746"/>
              <a:gd name="connsiteY44" fmla="*/ 7684 h 6185647"/>
              <a:gd name="connsiteX45" fmla="*/ 7699402 w 8736746"/>
              <a:gd name="connsiteY45" fmla="*/ 15368 h 6185647"/>
              <a:gd name="connsiteX46" fmla="*/ 7130783 w 8736746"/>
              <a:gd name="connsiteY46" fmla="*/ 15368 h 6185647"/>
              <a:gd name="connsiteX47" fmla="*/ 6316276 w 8736746"/>
              <a:gd name="connsiteY47" fmla="*/ 0 h 6185647"/>
              <a:gd name="connsiteX48" fmla="*/ 6062702 w 8736746"/>
              <a:gd name="connsiteY48" fmla="*/ 30737 h 6185647"/>
              <a:gd name="connsiteX49" fmla="*/ 5447980 w 8736746"/>
              <a:gd name="connsiteY49" fmla="*/ 23053 h 6185647"/>
              <a:gd name="connsiteX50" fmla="*/ 4917781 w 8736746"/>
              <a:gd name="connsiteY50" fmla="*/ 23053 h 6185647"/>
              <a:gd name="connsiteX51" fmla="*/ 4502844 w 8736746"/>
              <a:gd name="connsiteY51" fmla="*/ 7684 h 6185647"/>
              <a:gd name="connsiteX52" fmla="*/ 3888121 w 8736746"/>
              <a:gd name="connsiteY52" fmla="*/ 15368 h 6185647"/>
              <a:gd name="connsiteX53" fmla="*/ 3573076 w 8736746"/>
              <a:gd name="connsiteY53" fmla="*/ 30737 h 6185647"/>
              <a:gd name="connsiteX54" fmla="*/ 3219610 w 8736746"/>
              <a:gd name="connsiteY54" fmla="*/ 23053 h 6185647"/>
              <a:gd name="connsiteX55" fmla="*/ 2574151 w 8736746"/>
              <a:gd name="connsiteY55" fmla="*/ 30737 h 6185647"/>
              <a:gd name="connsiteX56" fmla="*/ 2243738 w 8736746"/>
              <a:gd name="connsiteY56" fmla="*/ 15368 h 6185647"/>
              <a:gd name="connsiteX57" fmla="*/ 1598279 w 8736746"/>
              <a:gd name="connsiteY57" fmla="*/ 23053 h 6185647"/>
              <a:gd name="connsiteX58" fmla="*/ 706931 w 8736746"/>
              <a:gd name="connsiteY58" fmla="*/ 30737 h 6185647"/>
              <a:gd name="connsiteX59" fmla="*/ 40946 w 8736746"/>
              <a:gd name="connsiteY59" fmla="*/ 35842 h 6185647"/>
              <a:gd name="connsiteX0" fmla="*/ 25578 w 8721378"/>
              <a:gd name="connsiteY0" fmla="*/ 35842 h 6185647"/>
              <a:gd name="connsiteX1" fmla="*/ 28156 w 8721378"/>
              <a:gd name="connsiteY1" fmla="*/ 331032 h 6185647"/>
              <a:gd name="connsiteX2" fmla="*/ 39038 w 8721378"/>
              <a:gd name="connsiteY2" fmla="*/ 593578 h 6185647"/>
              <a:gd name="connsiteX3" fmla="*/ 42235 w 8721378"/>
              <a:gd name="connsiteY3" fmla="*/ 801666 h 6185647"/>
              <a:gd name="connsiteX4" fmla="*/ 28775 w 8721378"/>
              <a:gd name="connsiteY4" fmla="*/ 1001397 h 6185647"/>
              <a:gd name="connsiteX5" fmla="*/ 17276 w 8721378"/>
              <a:gd name="connsiteY5" fmla="*/ 1481623 h 6185647"/>
              <a:gd name="connsiteX6" fmla="*/ 14079 w 8721378"/>
              <a:gd name="connsiteY6" fmla="*/ 1958086 h 6185647"/>
              <a:gd name="connsiteX7" fmla="*/ 10209 w 8721378"/>
              <a:gd name="connsiteY7" fmla="*/ 2178398 h 6185647"/>
              <a:gd name="connsiteX8" fmla="*/ 19183 w 8721378"/>
              <a:gd name="connsiteY8" fmla="*/ 2523507 h 6185647"/>
              <a:gd name="connsiteX9" fmla="*/ 26867 w 8721378"/>
              <a:gd name="connsiteY9" fmla="*/ 3016575 h 6185647"/>
              <a:gd name="connsiteX10" fmla="*/ 14079 w 8721378"/>
              <a:gd name="connsiteY10" fmla="*/ 3485248 h 6185647"/>
              <a:gd name="connsiteX11" fmla="*/ 7684 w 8721378"/>
              <a:gd name="connsiteY11" fmla="*/ 3803597 h 6185647"/>
              <a:gd name="connsiteX12" fmla="*/ 7012 w 8721378"/>
              <a:gd name="connsiteY12" fmla="*/ 4027052 h 6185647"/>
              <a:gd name="connsiteX13" fmla="*/ 1907 w 8721378"/>
              <a:gd name="connsiteY13" fmla="*/ 4242769 h 6185647"/>
              <a:gd name="connsiteX14" fmla="*/ 6394 w 8721378"/>
              <a:gd name="connsiteY14" fmla="*/ 4427804 h 6185647"/>
              <a:gd name="connsiteX15" fmla="*/ 15986 w 8721378"/>
              <a:gd name="connsiteY15" fmla="*/ 4625063 h 6185647"/>
              <a:gd name="connsiteX16" fmla="*/ 138097 w 8721378"/>
              <a:gd name="connsiteY16" fmla="*/ 4808244 h 6185647"/>
              <a:gd name="connsiteX17" fmla="*/ 7684 w 8721378"/>
              <a:gd name="connsiteY17" fmla="*/ 4925466 h 6185647"/>
              <a:gd name="connsiteX18" fmla="*/ 0 w 8721378"/>
              <a:gd name="connsiteY18" fmla="*/ 5417244 h 6185647"/>
              <a:gd name="connsiteX19" fmla="*/ 0 w 8721378"/>
              <a:gd name="connsiteY19" fmla="*/ 5824498 h 6185647"/>
              <a:gd name="connsiteX20" fmla="*/ 7684 w 8721378"/>
              <a:gd name="connsiteY20" fmla="*/ 6039651 h 6185647"/>
              <a:gd name="connsiteX21" fmla="*/ 7684 w 8721378"/>
              <a:gd name="connsiteY21" fmla="*/ 6170279 h 6185647"/>
              <a:gd name="connsiteX22" fmla="*/ 952820 w 8721378"/>
              <a:gd name="connsiteY22" fmla="*/ 6170279 h 6185647"/>
              <a:gd name="connsiteX23" fmla="*/ 1713539 w 8721378"/>
              <a:gd name="connsiteY23" fmla="*/ 6154911 h 6185647"/>
              <a:gd name="connsiteX24" fmla="*/ 1951745 w 8721378"/>
              <a:gd name="connsiteY24" fmla="*/ 6162595 h 6185647"/>
              <a:gd name="connsiteX25" fmla="*/ 2143845 w 8721378"/>
              <a:gd name="connsiteY25" fmla="*/ 6170279 h 6185647"/>
              <a:gd name="connsiteX26" fmla="*/ 2435839 w 8721378"/>
              <a:gd name="connsiteY26" fmla="*/ 6177963 h 6185647"/>
              <a:gd name="connsiteX27" fmla="*/ 3081297 w 8721378"/>
              <a:gd name="connsiteY27" fmla="*/ 6177963 h 6185647"/>
              <a:gd name="connsiteX28" fmla="*/ 3795913 w 8721378"/>
              <a:gd name="connsiteY28" fmla="*/ 6185647 h 6185647"/>
              <a:gd name="connsiteX29" fmla="*/ 4618104 w 8721378"/>
              <a:gd name="connsiteY29" fmla="*/ 6185647 h 6185647"/>
              <a:gd name="connsiteX30" fmla="*/ 5109882 w 8721378"/>
              <a:gd name="connsiteY30" fmla="*/ 6170279 h 6185647"/>
              <a:gd name="connsiteX31" fmla="*/ 5578608 w 8721378"/>
              <a:gd name="connsiteY31" fmla="*/ 6177963 h 6185647"/>
              <a:gd name="connsiteX32" fmla="*/ 6055018 w 8721378"/>
              <a:gd name="connsiteY32" fmla="*/ 6177963 h 6185647"/>
              <a:gd name="connsiteX33" fmla="*/ 6700477 w 8721378"/>
              <a:gd name="connsiteY33" fmla="*/ 6185647 h 6185647"/>
              <a:gd name="connsiteX34" fmla="*/ 7484249 w 8721378"/>
              <a:gd name="connsiteY34" fmla="*/ 6177963 h 6185647"/>
              <a:gd name="connsiteX35" fmla="*/ 7845398 w 8721378"/>
              <a:gd name="connsiteY35" fmla="*/ 6154911 h 6185647"/>
              <a:gd name="connsiteX36" fmla="*/ 8314124 w 8721378"/>
              <a:gd name="connsiteY36" fmla="*/ 6170279 h 6185647"/>
              <a:gd name="connsiteX37" fmla="*/ 8690642 w 8721378"/>
              <a:gd name="connsiteY37" fmla="*/ 6177963 h 6185647"/>
              <a:gd name="connsiteX38" fmla="*/ 8706010 w 8721378"/>
              <a:gd name="connsiteY38" fmla="*/ 3949594 h 6185647"/>
              <a:gd name="connsiteX39" fmla="*/ 8706010 w 8721378"/>
              <a:gd name="connsiteY39" fmla="*/ 2289842 h 6185647"/>
              <a:gd name="connsiteX40" fmla="*/ 8721378 w 8721378"/>
              <a:gd name="connsiteY40" fmla="*/ 1629016 h 6185647"/>
              <a:gd name="connsiteX41" fmla="*/ 8698326 w 8721378"/>
              <a:gd name="connsiteY41" fmla="*/ 1198710 h 6185647"/>
              <a:gd name="connsiteX42" fmla="*/ 8713694 w 8721378"/>
              <a:gd name="connsiteY42" fmla="*/ 714616 h 6185647"/>
              <a:gd name="connsiteX43" fmla="*/ 8706010 w 8721378"/>
              <a:gd name="connsiteY43" fmla="*/ 30737 h 6185647"/>
              <a:gd name="connsiteX44" fmla="*/ 8383281 w 8721378"/>
              <a:gd name="connsiteY44" fmla="*/ 7684 h 6185647"/>
              <a:gd name="connsiteX45" fmla="*/ 7684034 w 8721378"/>
              <a:gd name="connsiteY45" fmla="*/ 15368 h 6185647"/>
              <a:gd name="connsiteX46" fmla="*/ 7115415 w 8721378"/>
              <a:gd name="connsiteY46" fmla="*/ 15368 h 6185647"/>
              <a:gd name="connsiteX47" fmla="*/ 6300908 w 8721378"/>
              <a:gd name="connsiteY47" fmla="*/ 0 h 6185647"/>
              <a:gd name="connsiteX48" fmla="*/ 6047334 w 8721378"/>
              <a:gd name="connsiteY48" fmla="*/ 30737 h 6185647"/>
              <a:gd name="connsiteX49" fmla="*/ 5432612 w 8721378"/>
              <a:gd name="connsiteY49" fmla="*/ 23053 h 6185647"/>
              <a:gd name="connsiteX50" fmla="*/ 4902413 w 8721378"/>
              <a:gd name="connsiteY50" fmla="*/ 23053 h 6185647"/>
              <a:gd name="connsiteX51" fmla="*/ 4487476 w 8721378"/>
              <a:gd name="connsiteY51" fmla="*/ 7684 h 6185647"/>
              <a:gd name="connsiteX52" fmla="*/ 3872753 w 8721378"/>
              <a:gd name="connsiteY52" fmla="*/ 15368 h 6185647"/>
              <a:gd name="connsiteX53" fmla="*/ 3557708 w 8721378"/>
              <a:gd name="connsiteY53" fmla="*/ 30737 h 6185647"/>
              <a:gd name="connsiteX54" fmla="*/ 3204242 w 8721378"/>
              <a:gd name="connsiteY54" fmla="*/ 23053 h 6185647"/>
              <a:gd name="connsiteX55" fmla="*/ 2558783 w 8721378"/>
              <a:gd name="connsiteY55" fmla="*/ 30737 h 6185647"/>
              <a:gd name="connsiteX56" fmla="*/ 2228370 w 8721378"/>
              <a:gd name="connsiteY56" fmla="*/ 15368 h 6185647"/>
              <a:gd name="connsiteX57" fmla="*/ 1582911 w 8721378"/>
              <a:gd name="connsiteY57" fmla="*/ 23053 h 6185647"/>
              <a:gd name="connsiteX58" fmla="*/ 691563 w 8721378"/>
              <a:gd name="connsiteY58" fmla="*/ 30737 h 6185647"/>
              <a:gd name="connsiteX59" fmla="*/ 25578 w 8721378"/>
              <a:gd name="connsiteY59" fmla="*/ 35842 h 6185647"/>
              <a:gd name="connsiteX0" fmla="*/ 25578 w 8721378"/>
              <a:gd name="connsiteY0" fmla="*/ 35842 h 6185647"/>
              <a:gd name="connsiteX1" fmla="*/ 28156 w 8721378"/>
              <a:gd name="connsiteY1" fmla="*/ 331032 h 6185647"/>
              <a:gd name="connsiteX2" fmla="*/ 39038 w 8721378"/>
              <a:gd name="connsiteY2" fmla="*/ 593578 h 6185647"/>
              <a:gd name="connsiteX3" fmla="*/ 42235 w 8721378"/>
              <a:gd name="connsiteY3" fmla="*/ 801666 h 6185647"/>
              <a:gd name="connsiteX4" fmla="*/ 28775 w 8721378"/>
              <a:gd name="connsiteY4" fmla="*/ 1001397 h 6185647"/>
              <a:gd name="connsiteX5" fmla="*/ 17276 w 8721378"/>
              <a:gd name="connsiteY5" fmla="*/ 1481623 h 6185647"/>
              <a:gd name="connsiteX6" fmla="*/ 14079 w 8721378"/>
              <a:gd name="connsiteY6" fmla="*/ 1958086 h 6185647"/>
              <a:gd name="connsiteX7" fmla="*/ 10209 w 8721378"/>
              <a:gd name="connsiteY7" fmla="*/ 2178398 h 6185647"/>
              <a:gd name="connsiteX8" fmla="*/ 19183 w 8721378"/>
              <a:gd name="connsiteY8" fmla="*/ 2523507 h 6185647"/>
              <a:gd name="connsiteX9" fmla="*/ 26867 w 8721378"/>
              <a:gd name="connsiteY9" fmla="*/ 3016575 h 6185647"/>
              <a:gd name="connsiteX10" fmla="*/ 14079 w 8721378"/>
              <a:gd name="connsiteY10" fmla="*/ 3485248 h 6185647"/>
              <a:gd name="connsiteX11" fmla="*/ 7684 w 8721378"/>
              <a:gd name="connsiteY11" fmla="*/ 3803597 h 6185647"/>
              <a:gd name="connsiteX12" fmla="*/ 7012 w 8721378"/>
              <a:gd name="connsiteY12" fmla="*/ 4027052 h 6185647"/>
              <a:gd name="connsiteX13" fmla="*/ 1907 w 8721378"/>
              <a:gd name="connsiteY13" fmla="*/ 4242769 h 6185647"/>
              <a:gd name="connsiteX14" fmla="*/ 6394 w 8721378"/>
              <a:gd name="connsiteY14" fmla="*/ 4427804 h 6185647"/>
              <a:gd name="connsiteX15" fmla="*/ 15986 w 8721378"/>
              <a:gd name="connsiteY15" fmla="*/ 4625063 h 6185647"/>
              <a:gd name="connsiteX16" fmla="*/ 16604 w 8721378"/>
              <a:gd name="connsiteY16" fmla="*/ 4805047 h 6185647"/>
              <a:gd name="connsiteX17" fmla="*/ 7684 w 8721378"/>
              <a:gd name="connsiteY17" fmla="*/ 4925466 h 6185647"/>
              <a:gd name="connsiteX18" fmla="*/ 0 w 8721378"/>
              <a:gd name="connsiteY18" fmla="*/ 5417244 h 6185647"/>
              <a:gd name="connsiteX19" fmla="*/ 0 w 8721378"/>
              <a:gd name="connsiteY19" fmla="*/ 5824498 h 6185647"/>
              <a:gd name="connsiteX20" fmla="*/ 7684 w 8721378"/>
              <a:gd name="connsiteY20" fmla="*/ 6039651 h 6185647"/>
              <a:gd name="connsiteX21" fmla="*/ 7684 w 8721378"/>
              <a:gd name="connsiteY21" fmla="*/ 6170279 h 6185647"/>
              <a:gd name="connsiteX22" fmla="*/ 952820 w 8721378"/>
              <a:gd name="connsiteY22" fmla="*/ 6170279 h 6185647"/>
              <a:gd name="connsiteX23" fmla="*/ 1713539 w 8721378"/>
              <a:gd name="connsiteY23" fmla="*/ 6154911 h 6185647"/>
              <a:gd name="connsiteX24" fmla="*/ 1951745 w 8721378"/>
              <a:gd name="connsiteY24" fmla="*/ 6162595 h 6185647"/>
              <a:gd name="connsiteX25" fmla="*/ 2143845 w 8721378"/>
              <a:gd name="connsiteY25" fmla="*/ 6170279 h 6185647"/>
              <a:gd name="connsiteX26" fmla="*/ 2435839 w 8721378"/>
              <a:gd name="connsiteY26" fmla="*/ 6177963 h 6185647"/>
              <a:gd name="connsiteX27" fmla="*/ 3081297 w 8721378"/>
              <a:gd name="connsiteY27" fmla="*/ 6177963 h 6185647"/>
              <a:gd name="connsiteX28" fmla="*/ 3795913 w 8721378"/>
              <a:gd name="connsiteY28" fmla="*/ 6185647 h 6185647"/>
              <a:gd name="connsiteX29" fmla="*/ 4618104 w 8721378"/>
              <a:gd name="connsiteY29" fmla="*/ 6185647 h 6185647"/>
              <a:gd name="connsiteX30" fmla="*/ 5109882 w 8721378"/>
              <a:gd name="connsiteY30" fmla="*/ 6170279 h 6185647"/>
              <a:gd name="connsiteX31" fmla="*/ 5578608 w 8721378"/>
              <a:gd name="connsiteY31" fmla="*/ 6177963 h 6185647"/>
              <a:gd name="connsiteX32" fmla="*/ 6055018 w 8721378"/>
              <a:gd name="connsiteY32" fmla="*/ 6177963 h 6185647"/>
              <a:gd name="connsiteX33" fmla="*/ 6700477 w 8721378"/>
              <a:gd name="connsiteY33" fmla="*/ 6185647 h 6185647"/>
              <a:gd name="connsiteX34" fmla="*/ 7484249 w 8721378"/>
              <a:gd name="connsiteY34" fmla="*/ 6177963 h 6185647"/>
              <a:gd name="connsiteX35" fmla="*/ 7845398 w 8721378"/>
              <a:gd name="connsiteY35" fmla="*/ 6154911 h 6185647"/>
              <a:gd name="connsiteX36" fmla="*/ 8314124 w 8721378"/>
              <a:gd name="connsiteY36" fmla="*/ 6170279 h 6185647"/>
              <a:gd name="connsiteX37" fmla="*/ 8690642 w 8721378"/>
              <a:gd name="connsiteY37" fmla="*/ 6177963 h 6185647"/>
              <a:gd name="connsiteX38" fmla="*/ 8706010 w 8721378"/>
              <a:gd name="connsiteY38" fmla="*/ 3949594 h 6185647"/>
              <a:gd name="connsiteX39" fmla="*/ 8706010 w 8721378"/>
              <a:gd name="connsiteY39" fmla="*/ 2289842 h 6185647"/>
              <a:gd name="connsiteX40" fmla="*/ 8721378 w 8721378"/>
              <a:gd name="connsiteY40" fmla="*/ 1629016 h 6185647"/>
              <a:gd name="connsiteX41" fmla="*/ 8698326 w 8721378"/>
              <a:gd name="connsiteY41" fmla="*/ 1198710 h 6185647"/>
              <a:gd name="connsiteX42" fmla="*/ 8713694 w 8721378"/>
              <a:gd name="connsiteY42" fmla="*/ 714616 h 6185647"/>
              <a:gd name="connsiteX43" fmla="*/ 8706010 w 8721378"/>
              <a:gd name="connsiteY43" fmla="*/ 30737 h 6185647"/>
              <a:gd name="connsiteX44" fmla="*/ 8383281 w 8721378"/>
              <a:gd name="connsiteY44" fmla="*/ 7684 h 6185647"/>
              <a:gd name="connsiteX45" fmla="*/ 7684034 w 8721378"/>
              <a:gd name="connsiteY45" fmla="*/ 15368 h 6185647"/>
              <a:gd name="connsiteX46" fmla="*/ 7115415 w 8721378"/>
              <a:gd name="connsiteY46" fmla="*/ 15368 h 6185647"/>
              <a:gd name="connsiteX47" fmla="*/ 6300908 w 8721378"/>
              <a:gd name="connsiteY47" fmla="*/ 0 h 6185647"/>
              <a:gd name="connsiteX48" fmla="*/ 6047334 w 8721378"/>
              <a:gd name="connsiteY48" fmla="*/ 30737 h 6185647"/>
              <a:gd name="connsiteX49" fmla="*/ 5432612 w 8721378"/>
              <a:gd name="connsiteY49" fmla="*/ 23053 h 6185647"/>
              <a:gd name="connsiteX50" fmla="*/ 4902413 w 8721378"/>
              <a:gd name="connsiteY50" fmla="*/ 23053 h 6185647"/>
              <a:gd name="connsiteX51" fmla="*/ 4487476 w 8721378"/>
              <a:gd name="connsiteY51" fmla="*/ 7684 h 6185647"/>
              <a:gd name="connsiteX52" fmla="*/ 3872753 w 8721378"/>
              <a:gd name="connsiteY52" fmla="*/ 15368 h 6185647"/>
              <a:gd name="connsiteX53" fmla="*/ 3557708 w 8721378"/>
              <a:gd name="connsiteY53" fmla="*/ 30737 h 6185647"/>
              <a:gd name="connsiteX54" fmla="*/ 3204242 w 8721378"/>
              <a:gd name="connsiteY54" fmla="*/ 23053 h 6185647"/>
              <a:gd name="connsiteX55" fmla="*/ 2558783 w 8721378"/>
              <a:gd name="connsiteY55" fmla="*/ 30737 h 6185647"/>
              <a:gd name="connsiteX56" fmla="*/ 2228370 w 8721378"/>
              <a:gd name="connsiteY56" fmla="*/ 15368 h 6185647"/>
              <a:gd name="connsiteX57" fmla="*/ 1582911 w 8721378"/>
              <a:gd name="connsiteY57" fmla="*/ 23053 h 6185647"/>
              <a:gd name="connsiteX58" fmla="*/ 691563 w 8721378"/>
              <a:gd name="connsiteY58" fmla="*/ 30737 h 6185647"/>
              <a:gd name="connsiteX59" fmla="*/ 25578 w 8721378"/>
              <a:gd name="connsiteY59" fmla="*/ 35842 h 6185647"/>
              <a:gd name="connsiteX0" fmla="*/ 25578 w 8721378"/>
              <a:gd name="connsiteY0" fmla="*/ 35842 h 6185647"/>
              <a:gd name="connsiteX1" fmla="*/ 28156 w 8721378"/>
              <a:gd name="connsiteY1" fmla="*/ 331032 h 6185647"/>
              <a:gd name="connsiteX2" fmla="*/ 39038 w 8721378"/>
              <a:gd name="connsiteY2" fmla="*/ 593578 h 6185647"/>
              <a:gd name="connsiteX3" fmla="*/ 42235 w 8721378"/>
              <a:gd name="connsiteY3" fmla="*/ 801666 h 6185647"/>
              <a:gd name="connsiteX4" fmla="*/ 28775 w 8721378"/>
              <a:gd name="connsiteY4" fmla="*/ 1001397 h 6185647"/>
              <a:gd name="connsiteX5" fmla="*/ 17276 w 8721378"/>
              <a:gd name="connsiteY5" fmla="*/ 1481623 h 6185647"/>
              <a:gd name="connsiteX6" fmla="*/ 14079 w 8721378"/>
              <a:gd name="connsiteY6" fmla="*/ 1958086 h 6185647"/>
              <a:gd name="connsiteX7" fmla="*/ 10209 w 8721378"/>
              <a:gd name="connsiteY7" fmla="*/ 2178398 h 6185647"/>
              <a:gd name="connsiteX8" fmla="*/ 19183 w 8721378"/>
              <a:gd name="connsiteY8" fmla="*/ 2523507 h 6185647"/>
              <a:gd name="connsiteX9" fmla="*/ 26867 w 8721378"/>
              <a:gd name="connsiteY9" fmla="*/ 3016575 h 6185647"/>
              <a:gd name="connsiteX10" fmla="*/ 14079 w 8721378"/>
              <a:gd name="connsiteY10" fmla="*/ 3485248 h 6185647"/>
              <a:gd name="connsiteX11" fmla="*/ 7684 w 8721378"/>
              <a:gd name="connsiteY11" fmla="*/ 3803597 h 6185647"/>
              <a:gd name="connsiteX12" fmla="*/ 7012 w 8721378"/>
              <a:gd name="connsiteY12" fmla="*/ 4027052 h 6185647"/>
              <a:gd name="connsiteX13" fmla="*/ 1907 w 8721378"/>
              <a:gd name="connsiteY13" fmla="*/ 4242769 h 6185647"/>
              <a:gd name="connsiteX14" fmla="*/ 6394 w 8721378"/>
              <a:gd name="connsiteY14" fmla="*/ 4427804 h 6185647"/>
              <a:gd name="connsiteX15" fmla="*/ 15986 w 8721378"/>
              <a:gd name="connsiteY15" fmla="*/ 4625063 h 6185647"/>
              <a:gd name="connsiteX16" fmla="*/ 16604 w 8721378"/>
              <a:gd name="connsiteY16" fmla="*/ 4805047 h 6185647"/>
              <a:gd name="connsiteX17" fmla="*/ 161150 w 8721378"/>
              <a:gd name="connsiteY17" fmla="*/ 5002199 h 6185647"/>
              <a:gd name="connsiteX18" fmla="*/ 0 w 8721378"/>
              <a:gd name="connsiteY18" fmla="*/ 5417244 h 6185647"/>
              <a:gd name="connsiteX19" fmla="*/ 0 w 8721378"/>
              <a:gd name="connsiteY19" fmla="*/ 5824498 h 6185647"/>
              <a:gd name="connsiteX20" fmla="*/ 7684 w 8721378"/>
              <a:gd name="connsiteY20" fmla="*/ 6039651 h 6185647"/>
              <a:gd name="connsiteX21" fmla="*/ 7684 w 8721378"/>
              <a:gd name="connsiteY21" fmla="*/ 6170279 h 6185647"/>
              <a:gd name="connsiteX22" fmla="*/ 952820 w 8721378"/>
              <a:gd name="connsiteY22" fmla="*/ 6170279 h 6185647"/>
              <a:gd name="connsiteX23" fmla="*/ 1713539 w 8721378"/>
              <a:gd name="connsiteY23" fmla="*/ 6154911 h 6185647"/>
              <a:gd name="connsiteX24" fmla="*/ 1951745 w 8721378"/>
              <a:gd name="connsiteY24" fmla="*/ 6162595 h 6185647"/>
              <a:gd name="connsiteX25" fmla="*/ 2143845 w 8721378"/>
              <a:gd name="connsiteY25" fmla="*/ 6170279 h 6185647"/>
              <a:gd name="connsiteX26" fmla="*/ 2435839 w 8721378"/>
              <a:gd name="connsiteY26" fmla="*/ 6177963 h 6185647"/>
              <a:gd name="connsiteX27" fmla="*/ 3081297 w 8721378"/>
              <a:gd name="connsiteY27" fmla="*/ 6177963 h 6185647"/>
              <a:gd name="connsiteX28" fmla="*/ 3795913 w 8721378"/>
              <a:gd name="connsiteY28" fmla="*/ 6185647 h 6185647"/>
              <a:gd name="connsiteX29" fmla="*/ 4618104 w 8721378"/>
              <a:gd name="connsiteY29" fmla="*/ 6185647 h 6185647"/>
              <a:gd name="connsiteX30" fmla="*/ 5109882 w 8721378"/>
              <a:gd name="connsiteY30" fmla="*/ 6170279 h 6185647"/>
              <a:gd name="connsiteX31" fmla="*/ 5578608 w 8721378"/>
              <a:gd name="connsiteY31" fmla="*/ 6177963 h 6185647"/>
              <a:gd name="connsiteX32" fmla="*/ 6055018 w 8721378"/>
              <a:gd name="connsiteY32" fmla="*/ 6177963 h 6185647"/>
              <a:gd name="connsiteX33" fmla="*/ 6700477 w 8721378"/>
              <a:gd name="connsiteY33" fmla="*/ 6185647 h 6185647"/>
              <a:gd name="connsiteX34" fmla="*/ 7484249 w 8721378"/>
              <a:gd name="connsiteY34" fmla="*/ 6177963 h 6185647"/>
              <a:gd name="connsiteX35" fmla="*/ 7845398 w 8721378"/>
              <a:gd name="connsiteY35" fmla="*/ 6154911 h 6185647"/>
              <a:gd name="connsiteX36" fmla="*/ 8314124 w 8721378"/>
              <a:gd name="connsiteY36" fmla="*/ 6170279 h 6185647"/>
              <a:gd name="connsiteX37" fmla="*/ 8690642 w 8721378"/>
              <a:gd name="connsiteY37" fmla="*/ 6177963 h 6185647"/>
              <a:gd name="connsiteX38" fmla="*/ 8706010 w 8721378"/>
              <a:gd name="connsiteY38" fmla="*/ 3949594 h 6185647"/>
              <a:gd name="connsiteX39" fmla="*/ 8706010 w 8721378"/>
              <a:gd name="connsiteY39" fmla="*/ 2289842 h 6185647"/>
              <a:gd name="connsiteX40" fmla="*/ 8721378 w 8721378"/>
              <a:gd name="connsiteY40" fmla="*/ 1629016 h 6185647"/>
              <a:gd name="connsiteX41" fmla="*/ 8698326 w 8721378"/>
              <a:gd name="connsiteY41" fmla="*/ 1198710 h 6185647"/>
              <a:gd name="connsiteX42" fmla="*/ 8713694 w 8721378"/>
              <a:gd name="connsiteY42" fmla="*/ 714616 h 6185647"/>
              <a:gd name="connsiteX43" fmla="*/ 8706010 w 8721378"/>
              <a:gd name="connsiteY43" fmla="*/ 30737 h 6185647"/>
              <a:gd name="connsiteX44" fmla="*/ 8383281 w 8721378"/>
              <a:gd name="connsiteY44" fmla="*/ 7684 h 6185647"/>
              <a:gd name="connsiteX45" fmla="*/ 7684034 w 8721378"/>
              <a:gd name="connsiteY45" fmla="*/ 15368 h 6185647"/>
              <a:gd name="connsiteX46" fmla="*/ 7115415 w 8721378"/>
              <a:gd name="connsiteY46" fmla="*/ 15368 h 6185647"/>
              <a:gd name="connsiteX47" fmla="*/ 6300908 w 8721378"/>
              <a:gd name="connsiteY47" fmla="*/ 0 h 6185647"/>
              <a:gd name="connsiteX48" fmla="*/ 6047334 w 8721378"/>
              <a:gd name="connsiteY48" fmla="*/ 30737 h 6185647"/>
              <a:gd name="connsiteX49" fmla="*/ 5432612 w 8721378"/>
              <a:gd name="connsiteY49" fmla="*/ 23053 h 6185647"/>
              <a:gd name="connsiteX50" fmla="*/ 4902413 w 8721378"/>
              <a:gd name="connsiteY50" fmla="*/ 23053 h 6185647"/>
              <a:gd name="connsiteX51" fmla="*/ 4487476 w 8721378"/>
              <a:gd name="connsiteY51" fmla="*/ 7684 h 6185647"/>
              <a:gd name="connsiteX52" fmla="*/ 3872753 w 8721378"/>
              <a:gd name="connsiteY52" fmla="*/ 15368 h 6185647"/>
              <a:gd name="connsiteX53" fmla="*/ 3557708 w 8721378"/>
              <a:gd name="connsiteY53" fmla="*/ 30737 h 6185647"/>
              <a:gd name="connsiteX54" fmla="*/ 3204242 w 8721378"/>
              <a:gd name="connsiteY54" fmla="*/ 23053 h 6185647"/>
              <a:gd name="connsiteX55" fmla="*/ 2558783 w 8721378"/>
              <a:gd name="connsiteY55" fmla="*/ 30737 h 6185647"/>
              <a:gd name="connsiteX56" fmla="*/ 2228370 w 8721378"/>
              <a:gd name="connsiteY56" fmla="*/ 15368 h 6185647"/>
              <a:gd name="connsiteX57" fmla="*/ 1582911 w 8721378"/>
              <a:gd name="connsiteY57" fmla="*/ 23053 h 6185647"/>
              <a:gd name="connsiteX58" fmla="*/ 691563 w 8721378"/>
              <a:gd name="connsiteY58" fmla="*/ 30737 h 6185647"/>
              <a:gd name="connsiteX59" fmla="*/ 25578 w 8721378"/>
              <a:gd name="connsiteY59" fmla="*/ 35842 h 6185647"/>
              <a:gd name="connsiteX0" fmla="*/ 25578 w 8721378"/>
              <a:gd name="connsiteY0" fmla="*/ 35842 h 6185647"/>
              <a:gd name="connsiteX1" fmla="*/ 28156 w 8721378"/>
              <a:gd name="connsiteY1" fmla="*/ 331032 h 6185647"/>
              <a:gd name="connsiteX2" fmla="*/ 39038 w 8721378"/>
              <a:gd name="connsiteY2" fmla="*/ 593578 h 6185647"/>
              <a:gd name="connsiteX3" fmla="*/ 42235 w 8721378"/>
              <a:gd name="connsiteY3" fmla="*/ 801666 h 6185647"/>
              <a:gd name="connsiteX4" fmla="*/ 28775 w 8721378"/>
              <a:gd name="connsiteY4" fmla="*/ 1001397 h 6185647"/>
              <a:gd name="connsiteX5" fmla="*/ 17276 w 8721378"/>
              <a:gd name="connsiteY5" fmla="*/ 1481623 h 6185647"/>
              <a:gd name="connsiteX6" fmla="*/ 14079 w 8721378"/>
              <a:gd name="connsiteY6" fmla="*/ 1958086 h 6185647"/>
              <a:gd name="connsiteX7" fmla="*/ 10209 w 8721378"/>
              <a:gd name="connsiteY7" fmla="*/ 2178398 h 6185647"/>
              <a:gd name="connsiteX8" fmla="*/ 19183 w 8721378"/>
              <a:gd name="connsiteY8" fmla="*/ 2523507 h 6185647"/>
              <a:gd name="connsiteX9" fmla="*/ 26867 w 8721378"/>
              <a:gd name="connsiteY9" fmla="*/ 3016575 h 6185647"/>
              <a:gd name="connsiteX10" fmla="*/ 14079 w 8721378"/>
              <a:gd name="connsiteY10" fmla="*/ 3485248 h 6185647"/>
              <a:gd name="connsiteX11" fmla="*/ 7684 w 8721378"/>
              <a:gd name="connsiteY11" fmla="*/ 3803597 h 6185647"/>
              <a:gd name="connsiteX12" fmla="*/ 7012 w 8721378"/>
              <a:gd name="connsiteY12" fmla="*/ 4027052 h 6185647"/>
              <a:gd name="connsiteX13" fmla="*/ 1907 w 8721378"/>
              <a:gd name="connsiteY13" fmla="*/ 4242769 h 6185647"/>
              <a:gd name="connsiteX14" fmla="*/ 6394 w 8721378"/>
              <a:gd name="connsiteY14" fmla="*/ 4427804 h 6185647"/>
              <a:gd name="connsiteX15" fmla="*/ 15986 w 8721378"/>
              <a:gd name="connsiteY15" fmla="*/ 4625063 h 6185647"/>
              <a:gd name="connsiteX16" fmla="*/ 16604 w 8721378"/>
              <a:gd name="connsiteY16" fmla="*/ 4805047 h 6185647"/>
              <a:gd name="connsiteX17" fmla="*/ 10882 w 8721378"/>
              <a:gd name="connsiteY17" fmla="*/ 5053354 h 6185647"/>
              <a:gd name="connsiteX18" fmla="*/ 0 w 8721378"/>
              <a:gd name="connsiteY18" fmla="*/ 5417244 h 6185647"/>
              <a:gd name="connsiteX19" fmla="*/ 0 w 8721378"/>
              <a:gd name="connsiteY19" fmla="*/ 5824498 h 6185647"/>
              <a:gd name="connsiteX20" fmla="*/ 7684 w 8721378"/>
              <a:gd name="connsiteY20" fmla="*/ 6039651 h 6185647"/>
              <a:gd name="connsiteX21" fmla="*/ 7684 w 8721378"/>
              <a:gd name="connsiteY21" fmla="*/ 6170279 h 6185647"/>
              <a:gd name="connsiteX22" fmla="*/ 952820 w 8721378"/>
              <a:gd name="connsiteY22" fmla="*/ 6170279 h 6185647"/>
              <a:gd name="connsiteX23" fmla="*/ 1713539 w 8721378"/>
              <a:gd name="connsiteY23" fmla="*/ 6154911 h 6185647"/>
              <a:gd name="connsiteX24" fmla="*/ 1951745 w 8721378"/>
              <a:gd name="connsiteY24" fmla="*/ 6162595 h 6185647"/>
              <a:gd name="connsiteX25" fmla="*/ 2143845 w 8721378"/>
              <a:gd name="connsiteY25" fmla="*/ 6170279 h 6185647"/>
              <a:gd name="connsiteX26" fmla="*/ 2435839 w 8721378"/>
              <a:gd name="connsiteY26" fmla="*/ 6177963 h 6185647"/>
              <a:gd name="connsiteX27" fmla="*/ 3081297 w 8721378"/>
              <a:gd name="connsiteY27" fmla="*/ 6177963 h 6185647"/>
              <a:gd name="connsiteX28" fmla="*/ 3795913 w 8721378"/>
              <a:gd name="connsiteY28" fmla="*/ 6185647 h 6185647"/>
              <a:gd name="connsiteX29" fmla="*/ 4618104 w 8721378"/>
              <a:gd name="connsiteY29" fmla="*/ 6185647 h 6185647"/>
              <a:gd name="connsiteX30" fmla="*/ 5109882 w 8721378"/>
              <a:gd name="connsiteY30" fmla="*/ 6170279 h 6185647"/>
              <a:gd name="connsiteX31" fmla="*/ 5578608 w 8721378"/>
              <a:gd name="connsiteY31" fmla="*/ 6177963 h 6185647"/>
              <a:gd name="connsiteX32" fmla="*/ 6055018 w 8721378"/>
              <a:gd name="connsiteY32" fmla="*/ 6177963 h 6185647"/>
              <a:gd name="connsiteX33" fmla="*/ 6700477 w 8721378"/>
              <a:gd name="connsiteY33" fmla="*/ 6185647 h 6185647"/>
              <a:gd name="connsiteX34" fmla="*/ 7484249 w 8721378"/>
              <a:gd name="connsiteY34" fmla="*/ 6177963 h 6185647"/>
              <a:gd name="connsiteX35" fmla="*/ 7845398 w 8721378"/>
              <a:gd name="connsiteY35" fmla="*/ 6154911 h 6185647"/>
              <a:gd name="connsiteX36" fmla="*/ 8314124 w 8721378"/>
              <a:gd name="connsiteY36" fmla="*/ 6170279 h 6185647"/>
              <a:gd name="connsiteX37" fmla="*/ 8690642 w 8721378"/>
              <a:gd name="connsiteY37" fmla="*/ 6177963 h 6185647"/>
              <a:gd name="connsiteX38" fmla="*/ 8706010 w 8721378"/>
              <a:gd name="connsiteY38" fmla="*/ 3949594 h 6185647"/>
              <a:gd name="connsiteX39" fmla="*/ 8706010 w 8721378"/>
              <a:gd name="connsiteY39" fmla="*/ 2289842 h 6185647"/>
              <a:gd name="connsiteX40" fmla="*/ 8721378 w 8721378"/>
              <a:gd name="connsiteY40" fmla="*/ 1629016 h 6185647"/>
              <a:gd name="connsiteX41" fmla="*/ 8698326 w 8721378"/>
              <a:gd name="connsiteY41" fmla="*/ 1198710 h 6185647"/>
              <a:gd name="connsiteX42" fmla="*/ 8713694 w 8721378"/>
              <a:gd name="connsiteY42" fmla="*/ 714616 h 6185647"/>
              <a:gd name="connsiteX43" fmla="*/ 8706010 w 8721378"/>
              <a:gd name="connsiteY43" fmla="*/ 30737 h 6185647"/>
              <a:gd name="connsiteX44" fmla="*/ 8383281 w 8721378"/>
              <a:gd name="connsiteY44" fmla="*/ 7684 h 6185647"/>
              <a:gd name="connsiteX45" fmla="*/ 7684034 w 8721378"/>
              <a:gd name="connsiteY45" fmla="*/ 15368 h 6185647"/>
              <a:gd name="connsiteX46" fmla="*/ 7115415 w 8721378"/>
              <a:gd name="connsiteY46" fmla="*/ 15368 h 6185647"/>
              <a:gd name="connsiteX47" fmla="*/ 6300908 w 8721378"/>
              <a:gd name="connsiteY47" fmla="*/ 0 h 6185647"/>
              <a:gd name="connsiteX48" fmla="*/ 6047334 w 8721378"/>
              <a:gd name="connsiteY48" fmla="*/ 30737 h 6185647"/>
              <a:gd name="connsiteX49" fmla="*/ 5432612 w 8721378"/>
              <a:gd name="connsiteY49" fmla="*/ 23053 h 6185647"/>
              <a:gd name="connsiteX50" fmla="*/ 4902413 w 8721378"/>
              <a:gd name="connsiteY50" fmla="*/ 23053 h 6185647"/>
              <a:gd name="connsiteX51" fmla="*/ 4487476 w 8721378"/>
              <a:gd name="connsiteY51" fmla="*/ 7684 h 6185647"/>
              <a:gd name="connsiteX52" fmla="*/ 3872753 w 8721378"/>
              <a:gd name="connsiteY52" fmla="*/ 15368 h 6185647"/>
              <a:gd name="connsiteX53" fmla="*/ 3557708 w 8721378"/>
              <a:gd name="connsiteY53" fmla="*/ 30737 h 6185647"/>
              <a:gd name="connsiteX54" fmla="*/ 3204242 w 8721378"/>
              <a:gd name="connsiteY54" fmla="*/ 23053 h 6185647"/>
              <a:gd name="connsiteX55" fmla="*/ 2558783 w 8721378"/>
              <a:gd name="connsiteY55" fmla="*/ 30737 h 6185647"/>
              <a:gd name="connsiteX56" fmla="*/ 2228370 w 8721378"/>
              <a:gd name="connsiteY56" fmla="*/ 15368 h 6185647"/>
              <a:gd name="connsiteX57" fmla="*/ 1582911 w 8721378"/>
              <a:gd name="connsiteY57" fmla="*/ 23053 h 6185647"/>
              <a:gd name="connsiteX58" fmla="*/ 691563 w 8721378"/>
              <a:gd name="connsiteY58" fmla="*/ 30737 h 6185647"/>
              <a:gd name="connsiteX59" fmla="*/ 25578 w 8721378"/>
              <a:gd name="connsiteY59" fmla="*/ 35842 h 6185647"/>
              <a:gd name="connsiteX0" fmla="*/ 25578 w 8721378"/>
              <a:gd name="connsiteY0" fmla="*/ 35842 h 6185647"/>
              <a:gd name="connsiteX1" fmla="*/ 28156 w 8721378"/>
              <a:gd name="connsiteY1" fmla="*/ 331032 h 6185647"/>
              <a:gd name="connsiteX2" fmla="*/ 39038 w 8721378"/>
              <a:gd name="connsiteY2" fmla="*/ 593578 h 6185647"/>
              <a:gd name="connsiteX3" fmla="*/ 42235 w 8721378"/>
              <a:gd name="connsiteY3" fmla="*/ 801666 h 6185647"/>
              <a:gd name="connsiteX4" fmla="*/ 28775 w 8721378"/>
              <a:gd name="connsiteY4" fmla="*/ 1001397 h 6185647"/>
              <a:gd name="connsiteX5" fmla="*/ 17276 w 8721378"/>
              <a:gd name="connsiteY5" fmla="*/ 1481623 h 6185647"/>
              <a:gd name="connsiteX6" fmla="*/ 14079 w 8721378"/>
              <a:gd name="connsiteY6" fmla="*/ 1958086 h 6185647"/>
              <a:gd name="connsiteX7" fmla="*/ 10209 w 8721378"/>
              <a:gd name="connsiteY7" fmla="*/ 2178398 h 6185647"/>
              <a:gd name="connsiteX8" fmla="*/ 19183 w 8721378"/>
              <a:gd name="connsiteY8" fmla="*/ 2523507 h 6185647"/>
              <a:gd name="connsiteX9" fmla="*/ 26867 w 8721378"/>
              <a:gd name="connsiteY9" fmla="*/ 3016575 h 6185647"/>
              <a:gd name="connsiteX10" fmla="*/ 14079 w 8721378"/>
              <a:gd name="connsiteY10" fmla="*/ 3485248 h 6185647"/>
              <a:gd name="connsiteX11" fmla="*/ 7684 w 8721378"/>
              <a:gd name="connsiteY11" fmla="*/ 3803597 h 6185647"/>
              <a:gd name="connsiteX12" fmla="*/ 7012 w 8721378"/>
              <a:gd name="connsiteY12" fmla="*/ 4027052 h 6185647"/>
              <a:gd name="connsiteX13" fmla="*/ 1907 w 8721378"/>
              <a:gd name="connsiteY13" fmla="*/ 4242769 h 6185647"/>
              <a:gd name="connsiteX14" fmla="*/ 6394 w 8721378"/>
              <a:gd name="connsiteY14" fmla="*/ 4427804 h 6185647"/>
              <a:gd name="connsiteX15" fmla="*/ 15986 w 8721378"/>
              <a:gd name="connsiteY15" fmla="*/ 4625063 h 6185647"/>
              <a:gd name="connsiteX16" fmla="*/ 16604 w 8721378"/>
              <a:gd name="connsiteY16" fmla="*/ 4805047 h 6185647"/>
              <a:gd name="connsiteX17" fmla="*/ 10882 w 8721378"/>
              <a:gd name="connsiteY17" fmla="*/ 5053354 h 6185647"/>
              <a:gd name="connsiteX18" fmla="*/ 134282 w 8721378"/>
              <a:gd name="connsiteY18" fmla="*/ 5433230 h 6185647"/>
              <a:gd name="connsiteX19" fmla="*/ 0 w 8721378"/>
              <a:gd name="connsiteY19" fmla="*/ 5824498 h 6185647"/>
              <a:gd name="connsiteX20" fmla="*/ 7684 w 8721378"/>
              <a:gd name="connsiteY20" fmla="*/ 6039651 h 6185647"/>
              <a:gd name="connsiteX21" fmla="*/ 7684 w 8721378"/>
              <a:gd name="connsiteY21" fmla="*/ 6170279 h 6185647"/>
              <a:gd name="connsiteX22" fmla="*/ 952820 w 8721378"/>
              <a:gd name="connsiteY22" fmla="*/ 6170279 h 6185647"/>
              <a:gd name="connsiteX23" fmla="*/ 1713539 w 8721378"/>
              <a:gd name="connsiteY23" fmla="*/ 6154911 h 6185647"/>
              <a:gd name="connsiteX24" fmla="*/ 1951745 w 8721378"/>
              <a:gd name="connsiteY24" fmla="*/ 6162595 h 6185647"/>
              <a:gd name="connsiteX25" fmla="*/ 2143845 w 8721378"/>
              <a:gd name="connsiteY25" fmla="*/ 6170279 h 6185647"/>
              <a:gd name="connsiteX26" fmla="*/ 2435839 w 8721378"/>
              <a:gd name="connsiteY26" fmla="*/ 6177963 h 6185647"/>
              <a:gd name="connsiteX27" fmla="*/ 3081297 w 8721378"/>
              <a:gd name="connsiteY27" fmla="*/ 6177963 h 6185647"/>
              <a:gd name="connsiteX28" fmla="*/ 3795913 w 8721378"/>
              <a:gd name="connsiteY28" fmla="*/ 6185647 h 6185647"/>
              <a:gd name="connsiteX29" fmla="*/ 4618104 w 8721378"/>
              <a:gd name="connsiteY29" fmla="*/ 6185647 h 6185647"/>
              <a:gd name="connsiteX30" fmla="*/ 5109882 w 8721378"/>
              <a:gd name="connsiteY30" fmla="*/ 6170279 h 6185647"/>
              <a:gd name="connsiteX31" fmla="*/ 5578608 w 8721378"/>
              <a:gd name="connsiteY31" fmla="*/ 6177963 h 6185647"/>
              <a:gd name="connsiteX32" fmla="*/ 6055018 w 8721378"/>
              <a:gd name="connsiteY32" fmla="*/ 6177963 h 6185647"/>
              <a:gd name="connsiteX33" fmla="*/ 6700477 w 8721378"/>
              <a:gd name="connsiteY33" fmla="*/ 6185647 h 6185647"/>
              <a:gd name="connsiteX34" fmla="*/ 7484249 w 8721378"/>
              <a:gd name="connsiteY34" fmla="*/ 6177963 h 6185647"/>
              <a:gd name="connsiteX35" fmla="*/ 7845398 w 8721378"/>
              <a:gd name="connsiteY35" fmla="*/ 6154911 h 6185647"/>
              <a:gd name="connsiteX36" fmla="*/ 8314124 w 8721378"/>
              <a:gd name="connsiteY36" fmla="*/ 6170279 h 6185647"/>
              <a:gd name="connsiteX37" fmla="*/ 8690642 w 8721378"/>
              <a:gd name="connsiteY37" fmla="*/ 6177963 h 6185647"/>
              <a:gd name="connsiteX38" fmla="*/ 8706010 w 8721378"/>
              <a:gd name="connsiteY38" fmla="*/ 3949594 h 6185647"/>
              <a:gd name="connsiteX39" fmla="*/ 8706010 w 8721378"/>
              <a:gd name="connsiteY39" fmla="*/ 2289842 h 6185647"/>
              <a:gd name="connsiteX40" fmla="*/ 8721378 w 8721378"/>
              <a:gd name="connsiteY40" fmla="*/ 1629016 h 6185647"/>
              <a:gd name="connsiteX41" fmla="*/ 8698326 w 8721378"/>
              <a:gd name="connsiteY41" fmla="*/ 1198710 h 6185647"/>
              <a:gd name="connsiteX42" fmla="*/ 8713694 w 8721378"/>
              <a:gd name="connsiteY42" fmla="*/ 714616 h 6185647"/>
              <a:gd name="connsiteX43" fmla="*/ 8706010 w 8721378"/>
              <a:gd name="connsiteY43" fmla="*/ 30737 h 6185647"/>
              <a:gd name="connsiteX44" fmla="*/ 8383281 w 8721378"/>
              <a:gd name="connsiteY44" fmla="*/ 7684 h 6185647"/>
              <a:gd name="connsiteX45" fmla="*/ 7684034 w 8721378"/>
              <a:gd name="connsiteY45" fmla="*/ 15368 h 6185647"/>
              <a:gd name="connsiteX46" fmla="*/ 7115415 w 8721378"/>
              <a:gd name="connsiteY46" fmla="*/ 15368 h 6185647"/>
              <a:gd name="connsiteX47" fmla="*/ 6300908 w 8721378"/>
              <a:gd name="connsiteY47" fmla="*/ 0 h 6185647"/>
              <a:gd name="connsiteX48" fmla="*/ 6047334 w 8721378"/>
              <a:gd name="connsiteY48" fmla="*/ 30737 h 6185647"/>
              <a:gd name="connsiteX49" fmla="*/ 5432612 w 8721378"/>
              <a:gd name="connsiteY49" fmla="*/ 23053 h 6185647"/>
              <a:gd name="connsiteX50" fmla="*/ 4902413 w 8721378"/>
              <a:gd name="connsiteY50" fmla="*/ 23053 h 6185647"/>
              <a:gd name="connsiteX51" fmla="*/ 4487476 w 8721378"/>
              <a:gd name="connsiteY51" fmla="*/ 7684 h 6185647"/>
              <a:gd name="connsiteX52" fmla="*/ 3872753 w 8721378"/>
              <a:gd name="connsiteY52" fmla="*/ 15368 h 6185647"/>
              <a:gd name="connsiteX53" fmla="*/ 3557708 w 8721378"/>
              <a:gd name="connsiteY53" fmla="*/ 30737 h 6185647"/>
              <a:gd name="connsiteX54" fmla="*/ 3204242 w 8721378"/>
              <a:gd name="connsiteY54" fmla="*/ 23053 h 6185647"/>
              <a:gd name="connsiteX55" fmla="*/ 2558783 w 8721378"/>
              <a:gd name="connsiteY55" fmla="*/ 30737 h 6185647"/>
              <a:gd name="connsiteX56" fmla="*/ 2228370 w 8721378"/>
              <a:gd name="connsiteY56" fmla="*/ 15368 h 6185647"/>
              <a:gd name="connsiteX57" fmla="*/ 1582911 w 8721378"/>
              <a:gd name="connsiteY57" fmla="*/ 23053 h 6185647"/>
              <a:gd name="connsiteX58" fmla="*/ 691563 w 8721378"/>
              <a:gd name="connsiteY58" fmla="*/ 30737 h 6185647"/>
              <a:gd name="connsiteX59" fmla="*/ 25578 w 8721378"/>
              <a:gd name="connsiteY59" fmla="*/ 35842 h 6185647"/>
              <a:gd name="connsiteX0" fmla="*/ 25578 w 8721378"/>
              <a:gd name="connsiteY0" fmla="*/ 35842 h 6185647"/>
              <a:gd name="connsiteX1" fmla="*/ 28156 w 8721378"/>
              <a:gd name="connsiteY1" fmla="*/ 331032 h 6185647"/>
              <a:gd name="connsiteX2" fmla="*/ 39038 w 8721378"/>
              <a:gd name="connsiteY2" fmla="*/ 593578 h 6185647"/>
              <a:gd name="connsiteX3" fmla="*/ 42235 w 8721378"/>
              <a:gd name="connsiteY3" fmla="*/ 801666 h 6185647"/>
              <a:gd name="connsiteX4" fmla="*/ 28775 w 8721378"/>
              <a:gd name="connsiteY4" fmla="*/ 1001397 h 6185647"/>
              <a:gd name="connsiteX5" fmla="*/ 17276 w 8721378"/>
              <a:gd name="connsiteY5" fmla="*/ 1481623 h 6185647"/>
              <a:gd name="connsiteX6" fmla="*/ 14079 w 8721378"/>
              <a:gd name="connsiteY6" fmla="*/ 1958086 h 6185647"/>
              <a:gd name="connsiteX7" fmla="*/ 10209 w 8721378"/>
              <a:gd name="connsiteY7" fmla="*/ 2178398 h 6185647"/>
              <a:gd name="connsiteX8" fmla="*/ 19183 w 8721378"/>
              <a:gd name="connsiteY8" fmla="*/ 2523507 h 6185647"/>
              <a:gd name="connsiteX9" fmla="*/ 26867 w 8721378"/>
              <a:gd name="connsiteY9" fmla="*/ 3016575 h 6185647"/>
              <a:gd name="connsiteX10" fmla="*/ 14079 w 8721378"/>
              <a:gd name="connsiteY10" fmla="*/ 3485248 h 6185647"/>
              <a:gd name="connsiteX11" fmla="*/ 7684 w 8721378"/>
              <a:gd name="connsiteY11" fmla="*/ 3803597 h 6185647"/>
              <a:gd name="connsiteX12" fmla="*/ 7012 w 8721378"/>
              <a:gd name="connsiteY12" fmla="*/ 4027052 h 6185647"/>
              <a:gd name="connsiteX13" fmla="*/ 1907 w 8721378"/>
              <a:gd name="connsiteY13" fmla="*/ 4242769 h 6185647"/>
              <a:gd name="connsiteX14" fmla="*/ 6394 w 8721378"/>
              <a:gd name="connsiteY14" fmla="*/ 4427804 h 6185647"/>
              <a:gd name="connsiteX15" fmla="*/ 15986 w 8721378"/>
              <a:gd name="connsiteY15" fmla="*/ 4625063 h 6185647"/>
              <a:gd name="connsiteX16" fmla="*/ 16604 w 8721378"/>
              <a:gd name="connsiteY16" fmla="*/ 4805047 h 6185647"/>
              <a:gd name="connsiteX17" fmla="*/ 10882 w 8721378"/>
              <a:gd name="connsiteY17" fmla="*/ 5053354 h 6185647"/>
              <a:gd name="connsiteX18" fmla="*/ 19183 w 8721378"/>
              <a:gd name="connsiteY18" fmla="*/ 5439624 h 6185647"/>
              <a:gd name="connsiteX19" fmla="*/ 0 w 8721378"/>
              <a:gd name="connsiteY19" fmla="*/ 5824498 h 6185647"/>
              <a:gd name="connsiteX20" fmla="*/ 7684 w 8721378"/>
              <a:gd name="connsiteY20" fmla="*/ 6039651 h 6185647"/>
              <a:gd name="connsiteX21" fmla="*/ 7684 w 8721378"/>
              <a:gd name="connsiteY21" fmla="*/ 6170279 h 6185647"/>
              <a:gd name="connsiteX22" fmla="*/ 952820 w 8721378"/>
              <a:gd name="connsiteY22" fmla="*/ 6170279 h 6185647"/>
              <a:gd name="connsiteX23" fmla="*/ 1713539 w 8721378"/>
              <a:gd name="connsiteY23" fmla="*/ 6154911 h 6185647"/>
              <a:gd name="connsiteX24" fmla="*/ 1951745 w 8721378"/>
              <a:gd name="connsiteY24" fmla="*/ 6162595 h 6185647"/>
              <a:gd name="connsiteX25" fmla="*/ 2143845 w 8721378"/>
              <a:gd name="connsiteY25" fmla="*/ 6170279 h 6185647"/>
              <a:gd name="connsiteX26" fmla="*/ 2435839 w 8721378"/>
              <a:gd name="connsiteY26" fmla="*/ 6177963 h 6185647"/>
              <a:gd name="connsiteX27" fmla="*/ 3081297 w 8721378"/>
              <a:gd name="connsiteY27" fmla="*/ 6177963 h 6185647"/>
              <a:gd name="connsiteX28" fmla="*/ 3795913 w 8721378"/>
              <a:gd name="connsiteY28" fmla="*/ 6185647 h 6185647"/>
              <a:gd name="connsiteX29" fmla="*/ 4618104 w 8721378"/>
              <a:gd name="connsiteY29" fmla="*/ 6185647 h 6185647"/>
              <a:gd name="connsiteX30" fmla="*/ 5109882 w 8721378"/>
              <a:gd name="connsiteY30" fmla="*/ 6170279 h 6185647"/>
              <a:gd name="connsiteX31" fmla="*/ 5578608 w 8721378"/>
              <a:gd name="connsiteY31" fmla="*/ 6177963 h 6185647"/>
              <a:gd name="connsiteX32" fmla="*/ 6055018 w 8721378"/>
              <a:gd name="connsiteY32" fmla="*/ 6177963 h 6185647"/>
              <a:gd name="connsiteX33" fmla="*/ 6700477 w 8721378"/>
              <a:gd name="connsiteY33" fmla="*/ 6185647 h 6185647"/>
              <a:gd name="connsiteX34" fmla="*/ 7484249 w 8721378"/>
              <a:gd name="connsiteY34" fmla="*/ 6177963 h 6185647"/>
              <a:gd name="connsiteX35" fmla="*/ 7845398 w 8721378"/>
              <a:gd name="connsiteY35" fmla="*/ 6154911 h 6185647"/>
              <a:gd name="connsiteX36" fmla="*/ 8314124 w 8721378"/>
              <a:gd name="connsiteY36" fmla="*/ 6170279 h 6185647"/>
              <a:gd name="connsiteX37" fmla="*/ 8690642 w 8721378"/>
              <a:gd name="connsiteY37" fmla="*/ 6177963 h 6185647"/>
              <a:gd name="connsiteX38" fmla="*/ 8706010 w 8721378"/>
              <a:gd name="connsiteY38" fmla="*/ 3949594 h 6185647"/>
              <a:gd name="connsiteX39" fmla="*/ 8706010 w 8721378"/>
              <a:gd name="connsiteY39" fmla="*/ 2289842 h 6185647"/>
              <a:gd name="connsiteX40" fmla="*/ 8721378 w 8721378"/>
              <a:gd name="connsiteY40" fmla="*/ 1629016 h 6185647"/>
              <a:gd name="connsiteX41" fmla="*/ 8698326 w 8721378"/>
              <a:gd name="connsiteY41" fmla="*/ 1198710 h 6185647"/>
              <a:gd name="connsiteX42" fmla="*/ 8713694 w 8721378"/>
              <a:gd name="connsiteY42" fmla="*/ 714616 h 6185647"/>
              <a:gd name="connsiteX43" fmla="*/ 8706010 w 8721378"/>
              <a:gd name="connsiteY43" fmla="*/ 30737 h 6185647"/>
              <a:gd name="connsiteX44" fmla="*/ 8383281 w 8721378"/>
              <a:gd name="connsiteY44" fmla="*/ 7684 h 6185647"/>
              <a:gd name="connsiteX45" fmla="*/ 7684034 w 8721378"/>
              <a:gd name="connsiteY45" fmla="*/ 15368 h 6185647"/>
              <a:gd name="connsiteX46" fmla="*/ 7115415 w 8721378"/>
              <a:gd name="connsiteY46" fmla="*/ 15368 h 6185647"/>
              <a:gd name="connsiteX47" fmla="*/ 6300908 w 8721378"/>
              <a:gd name="connsiteY47" fmla="*/ 0 h 6185647"/>
              <a:gd name="connsiteX48" fmla="*/ 6047334 w 8721378"/>
              <a:gd name="connsiteY48" fmla="*/ 30737 h 6185647"/>
              <a:gd name="connsiteX49" fmla="*/ 5432612 w 8721378"/>
              <a:gd name="connsiteY49" fmla="*/ 23053 h 6185647"/>
              <a:gd name="connsiteX50" fmla="*/ 4902413 w 8721378"/>
              <a:gd name="connsiteY50" fmla="*/ 23053 h 6185647"/>
              <a:gd name="connsiteX51" fmla="*/ 4487476 w 8721378"/>
              <a:gd name="connsiteY51" fmla="*/ 7684 h 6185647"/>
              <a:gd name="connsiteX52" fmla="*/ 3872753 w 8721378"/>
              <a:gd name="connsiteY52" fmla="*/ 15368 h 6185647"/>
              <a:gd name="connsiteX53" fmla="*/ 3557708 w 8721378"/>
              <a:gd name="connsiteY53" fmla="*/ 30737 h 6185647"/>
              <a:gd name="connsiteX54" fmla="*/ 3204242 w 8721378"/>
              <a:gd name="connsiteY54" fmla="*/ 23053 h 6185647"/>
              <a:gd name="connsiteX55" fmla="*/ 2558783 w 8721378"/>
              <a:gd name="connsiteY55" fmla="*/ 30737 h 6185647"/>
              <a:gd name="connsiteX56" fmla="*/ 2228370 w 8721378"/>
              <a:gd name="connsiteY56" fmla="*/ 15368 h 6185647"/>
              <a:gd name="connsiteX57" fmla="*/ 1582911 w 8721378"/>
              <a:gd name="connsiteY57" fmla="*/ 23053 h 6185647"/>
              <a:gd name="connsiteX58" fmla="*/ 691563 w 8721378"/>
              <a:gd name="connsiteY58" fmla="*/ 30737 h 6185647"/>
              <a:gd name="connsiteX59" fmla="*/ 25578 w 8721378"/>
              <a:gd name="connsiteY59" fmla="*/ 35842 h 6185647"/>
              <a:gd name="connsiteX0" fmla="*/ 23721 w 8719521"/>
              <a:gd name="connsiteY0" fmla="*/ 35842 h 6185647"/>
              <a:gd name="connsiteX1" fmla="*/ 26299 w 8719521"/>
              <a:gd name="connsiteY1" fmla="*/ 331032 h 6185647"/>
              <a:gd name="connsiteX2" fmla="*/ 37181 w 8719521"/>
              <a:gd name="connsiteY2" fmla="*/ 593578 h 6185647"/>
              <a:gd name="connsiteX3" fmla="*/ 40378 w 8719521"/>
              <a:gd name="connsiteY3" fmla="*/ 801666 h 6185647"/>
              <a:gd name="connsiteX4" fmla="*/ 26918 w 8719521"/>
              <a:gd name="connsiteY4" fmla="*/ 1001397 h 6185647"/>
              <a:gd name="connsiteX5" fmla="*/ 15419 w 8719521"/>
              <a:gd name="connsiteY5" fmla="*/ 1481623 h 6185647"/>
              <a:gd name="connsiteX6" fmla="*/ 12222 w 8719521"/>
              <a:gd name="connsiteY6" fmla="*/ 1958086 h 6185647"/>
              <a:gd name="connsiteX7" fmla="*/ 8352 w 8719521"/>
              <a:gd name="connsiteY7" fmla="*/ 2178398 h 6185647"/>
              <a:gd name="connsiteX8" fmla="*/ 17326 w 8719521"/>
              <a:gd name="connsiteY8" fmla="*/ 2523507 h 6185647"/>
              <a:gd name="connsiteX9" fmla="*/ 25010 w 8719521"/>
              <a:gd name="connsiteY9" fmla="*/ 3016575 h 6185647"/>
              <a:gd name="connsiteX10" fmla="*/ 12222 w 8719521"/>
              <a:gd name="connsiteY10" fmla="*/ 3485248 h 6185647"/>
              <a:gd name="connsiteX11" fmla="*/ 5827 w 8719521"/>
              <a:gd name="connsiteY11" fmla="*/ 3803597 h 6185647"/>
              <a:gd name="connsiteX12" fmla="*/ 5155 w 8719521"/>
              <a:gd name="connsiteY12" fmla="*/ 4027052 h 6185647"/>
              <a:gd name="connsiteX13" fmla="*/ 50 w 8719521"/>
              <a:gd name="connsiteY13" fmla="*/ 4242769 h 6185647"/>
              <a:gd name="connsiteX14" fmla="*/ 4537 w 8719521"/>
              <a:gd name="connsiteY14" fmla="*/ 4427804 h 6185647"/>
              <a:gd name="connsiteX15" fmla="*/ 14129 w 8719521"/>
              <a:gd name="connsiteY15" fmla="*/ 4625063 h 6185647"/>
              <a:gd name="connsiteX16" fmla="*/ 14747 w 8719521"/>
              <a:gd name="connsiteY16" fmla="*/ 4805047 h 6185647"/>
              <a:gd name="connsiteX17" fmla="*/ 9025 w 8719521"/>
              <a:gd name="connsiteY17" fmla="*/ 5053354 h 6185647"/>
              <a:gd name="connsiteX18" fmla="*/ 17326 w 8719521"/>
              <a:gd name="connsiteY18" fmla="*/ 5439624 h 6185647"/>
              <a:gd name="connsiteX19" fmla="*/ 106848 w 8719521"/>
              <a:gd name="connsiteY19" fmla="*/ 5837286 h 6185647"/>
              <a:gd name="connsiteX20" fmla="*/ 5827 w 8719521"/>
              <a:gd name="connsiteY20" fmla="*/ 6039651 h 6185647"/>
              <a:gd name="connsiteX21" fmla="*/ 5827 w 8719521"/>
              <a:gd name="connsiteY21" fmla="*/ 6170279 h 6185647"/>
              <a:gd name="connsiteX22" fmla="*/ 950963 w 8719521"/>
              <a:gd name="connsiteY22" fmla="*/ 6170279 h 6185647"/>
              <a:gd name="connsiteX23" fmla="*/ 1711682 w 8719521"/>
              <a:gd name="connsiteY23" fmla="*/ 6154911 h 6185647"/>
              <a:gd name="connsiteX24" fmla="*/ 1949888 w 8719521"/>
              <a:gd name="connsiteY24" fmla="*/ 6162595 h 6185647"/>
              <a:gd name="connsiteX25" fmla="*/ 2141988 w 8719521"/>
              <a:gd name="connsiteY25" fmla="*/ 6170279 h 6185647"/>
              <a:gd name="connsiteX26" fmla="*/ 2433982 w 8719521"/>
              <a:gd name="connsiteY26" fmla="*/ 6177963 h 6185647"/>
              <a:gd name="connsiteX27" fmla="*/ 3079440 w 8719521"/>
              <a:gd name="connsiteY27" fmla="*/ 6177963 h 6185647"/>
              <a:gd name="connsiteX28" fmla="*/ 3794056 w 8719521"/>
              <a:gd name="connsiteY28" fmla="*/ 6185647 h 6185647"/>
              <a:gd name="connsiteX29" fmla="*/ 4616247 w 8719521"/>
              <a:gd name="connsiteY29" fmla="*/ 6185647 h 6185647"/>
              <a:gd name="connsiteX30" fmla="*/ 5108025 w 8719521"/>
              <a:gd name="connsiteY30" fmla="*/ 6170279 h 6185647"/>
              <a:gd name="connsiteX31" fmla="*/ 5576751 w 8719521"/>
              <a:gd name="connsiteY31" fmla="*/ 6177963 h 6185647"/>
              <a:gd name="connsiteX32" fmla="*/ 6053161 w 8719521"/>
              <a:gd name="connsiteY32" fmla="*/ 6177963 h 6185647"/>
              <a:gd name="connsiteX33" fmla="*/ 6698620 w 8719521"/>
              <a:gd name="connsiteY33" fmla="*/ 6185647 h 6185647"/>
              <a:gd name="connsiteX34" fmla="*/ 7482392 w 8719521"/>
              <a:gd name="connsiteY34" fmla="*/ 6177963 h 6185647"/>
              <a:gd name="connsiteX35" fmla="*/ 7843541 w 8719521"/>
              <a:gd name="connsiteY35" fmla="*/ 6154911 h 6185647"/>
              <a:gd name="connsiteX36" fmla="*/ 8312267 w 8719521"/>
              <a:gd name="connsiteY36" fmla="*/ 6170279 h 6185647"/>
              <a:gd name="connsiteX37" fmla="*/ 8688785 w 8719521"/>
              <a:gd name="connsiteY37" fmla="*/ 6177963 h 6185647"/>
              <a:gd name="connsiteX38" fmla="*/ 8704153 w 8719521"/>
              <a:gd name="connsiteY38" fmla="*/ 3949594 h 6185647"/>
              <a:gd name="connsiteX39" fmla="*/ 8704153 w 8719521"/>
              <a:gd name="connsiteY39" fmla="*/ 2289842 h 6185647"/>
              <a:gd name="connsiteX40" fmla="*/ 8719521 w 8719521"/>
              <a:gd name="connsiteY40" fmla="*/ 1629016 h 6185647"/>
              <a:gd name="connsiteX41" fmla="*/ 8696469 w 8719521"/>
              <a:gd name="connsiteY41" fmla="*/ 1198710 h 6185647"/>
              <a:gd name="connsiteX42" fmla="*/ 8711837 w 8719521"/>
              <a:gd name="connsiteY42" fmla="*/ 714616 h 6185647"/>
              <a:gd name="connsiteX43" fmla="*/ 8704153 w 8719521"/>
              <a:gd name="connsiteY43" fmla="*/ 30737 h 6185647"/>
              <a:gd name="connsiteX44" fmla="*/ 8381424 w 8719521"/>
              <a:gd name="connsiteY44" fmla="*/ 7684 h 6185647"/>
              <a:gd name="connsiteX45" fmla="*/ 7682177 w 8719521"/>
              <a:gd name="connsiteY45" fmla="*/ 15368 h 6185647"/>
              <a:gd name="connsiteX46" fmla="*/ 7113558 w 8719521"/>
              <a:gd name="connsiteY46" fmla="*/ 15368 h 6185647"/>
              <a:gd name="connsiteX47" fmla="*/ 6299051 w 8719521"/>
              <a:gd name="connsiteY47" fmla="*/ 0 h 6185647"/>
              <a:gd name="connsiteX48" fmla="*/ 6045477 w 8719521"/>
              <a:gd name="connsiteY48" fmla="*/ 30737 h 6185647"/>
              <a:gd name="connsiteX49" fmla="*/ 5430755 w 8719521"/>
              <a:gd name="connsiteY49" fmla="*/ 23053 h 6185647"/>
              <a:gd name="connsiteX50" fmla="*/ 4900556 w 8719521"/>
              <a:gd name="connsiteY50" fmla="*/ 23053 h 6185647"/>
              <a:gd name="connsiteX51" fmla="*/ 4485619 w 8719521"/>
              <a:gd name="connsiteY51" fmla="*/ 7684 h 6185647"/>
              <a:gd name="connsiteX52" fmla="*/ 3870896 w 8719521"/>
              <a:gd name="connsiteY52" fmla="*/ 15368 h 6185647"/>
              <a:gd name="connsiteX53" fmla="*/ 3555851 w 8719521"/>
              <a:gd name="connsiteY53" fmla="*/ 30737 h 6185647"/>
              <a:gd name="connsiteX54" fmla="*/ 3202385 w 8719521"/>
              <a:gd name="connsiteY54" fmla="*/ 23053 h 6185647"/>
              <a:gd name="connsiteX55" fmla="*/ 2556926 w 8719521"/>
              <a:gd name="connsiteY55" fmla="*/ 30737 h 6185647"/>
              <a:gd name="connsiteX56" fmla="*/ 2226513 w 8719521"/>
              <a:gd name="connsiteY56" fmla="*/ 15368 h 6185647"/>
              <a:gd name="connsiteX57" fmla="*/ 1581054 w 8719521"/>
              <a:gd name="connsiteY57" fmla="*/ 23053 h 6185647"/>
              <a:gd name="connsiteX58" fmla="*/ 689706 w 8719521"/>
              <a:gd name="connsiteY58" fmla="*/ 30737 h 6185647"/>
              <a:gd name="connsiteX59" fmla="*/ 23721 w 8719521"/>
              <a:gd name="connsiteY59" fmla="*/ 35842 h 6185647"/>
              <a:gd name="connsiteX0" fmla="*/ 23721 w 8719521"/>
              <a:gd name="connsiteY0" fmla="*/ 35842 h 6185647"/>
              <a:gd name="connsiteX1" fmla="*/ 26299 w 8719521"/>
              <a:gd name="connsiteY1" fmla="*/ 331032 h 6185647"/>
              <a:gd name="connsiteX2" fmla="*/ 37181 w 8719521"/>
              <a:gd name="connsiteY2" fmla="*/ 593578 h 6185647"/>
              <a:gd name="connsiteX3" fmla="*/ 40378 w 8719521"/>
              <a:gd name="connsiteY3" fmla="*/ 801666 h 6185647"/>
              <a:gd name="connsiteX4" fmla="*/ 26918 w 8719521"/>
              <a:gd name="connsiteY4" fmla="*/ 1001397 h 6185647"/>
              <a:gd name="connsiteX5" fmla="*/ 15419 w 8719521"/>
              <a:gd name="connsiteY5" fmla="*/ 1481623 h 6185647"/>
              <a:gd name="connsiteX6" fmla="*/ 12222 w 8719521"/>
              <a:gd name="connsiteY6" fmla="*/ 1958086 h 6185647"/>
              <a:gd name="connsiteX7" fmla="*/ 8352 w 8719521"/>
              <a:gd name="connsiteY7" fmla="*/ 2178398 h 6185647"/>
              <a:gd name="connsiteX8" fmla="*/ 17326 w 8719521"/>
              <a:gd name="connsiteY8" fmla="*/ 2523507 h 6185647"/>
              <a:gd name="connsiteX9" fmla="*/ 25010 w 8719521"/>
              <a:gd name="connsiteY9" fmla="*/ 3016575 h 6185647"/>
              <a:gd name="connsiteX10" fmla="*/ 12222 w 8719521"/>
              <a:gd name="connsiteY10" fmla="*/ 3485248 h 6185647"/>
              <a:gd name="connsiteX11" fmla="*/ 5827 w 8719521"/>
              <a:gd name="connsiteY11" fmla="*/ 3803597 h 6185647"/>
              <a:gd name="connsiteX12" fmla="*/ 5155 w 8719521"/>
              <a:gd name="connsiteY12" fmla="*/ 4027052 h 6185647"/>
              <a:gd name="connsiteX13" fmla="*/ 50 w 8719521"/>
              <a:gd name="connsiteY13" fmla="*/ 4242769 h 6185647"/>
              <a:gd name="connsiteX14" fmla="*/ 4537 w 8719521"/>
              <a:gd name="connsiteY14" fmla="*/ 4427804 h 6185647"/>
              <a:gd name="connsiteX15" fmla="*/ 14129 w 8719521"/>
              <a:gd name="connsiteY15" fmla="*/ 4625063 h 6185647"/>
              <a:gd name="connsiteX16" fmla="*/ 14747 w 8719521"/>
              <a:gd name="connsiteY16" fmla="*/ 4805047 h 6185647"/>
              <a:gd name="connsiteX17" fmla="*/ 9025 w 8719521"/>
              <a:gd name="connsiteY17" fmla="*/ 5053354 h 6185647"/>
              <a:gd name="connsiteX18" fmla="*/ 17326 w 8719521"/>
              <a:gd name="connsiteY18" fmla="*/ 5439624 h 6185647"/>
              <a:gd name="connsiteX19" fmla="*/ 26918 w 8719521"/>
              <a:gd name="connsiteY19" fmla="*/ 5837286 h 6185647"/>
              <a:gd name="connsiteX20" fmla="*/ 5827 w 8719521"/>
              <a:gd name="connsiteY20" fmla="*/ 6039651 h 6185647"/>
              <a:gd name="connsiteX21" fmla="*/ 5827 w 8719521"/>
              <a:gd name="connsiteY21" fmla="*/ 6170279 h 6185647"/>
              <a:gd name="connsiteX22" fmla="*/ 950963 w 8719521"/>
              <a:gd name="connsiteY22" fmla="*/ 6170279 h 6185647"/>
              <a:gd name="connsiteX23" fmla="*/ 1711682 w 8719521"/>
              <a:gd name="connsiteY23" fmla="*/ 6154911 h 6185647"/>
              <a:gd name="connsiteX24" fmla="*/ 1949888 w 8719521"/>
              <a:gd name="connsiteY24" fmla="*/ 6162595 h 6185647"/>
              <a:gd name="connsiteX25" fmla="*/ 2141988 w 8719521"/>
              <a:gd name="connsiteY25" fmla="*/ 6170279 h 6185647"/>
              <a:gd name="connsiteX26" fmla="*/ 2433982 w 8719521"/>
              <a:gd name="connsiteY26" fmla="*/ 6177963 h 6185647"/>
              <a:gd name="connsiteX27" fmla="*/ 3079440 w 8719521"/>
              <a:gd name="connsiteY27" fmla="*/ 6177963 h 6185647"/>
              <a:gd name="connsiteX28" fmla="*/ 3794056 w 8719521"/>
              <a:gd name="connsiteY28" fmla="*/ 6185647 h 6185647"/>
              <a:gd name="connsiteX29" fmla="*/ 4616247 w 8719521"/>
              <a:gd name="connsiteY29" fmla="*/ 6185647 h 6185647"/>
              <a:gd name="connsiteX30" fmla="*/ 5108025 w 8719521"/>
              <a:gd name="connsiteY30" fmla="*/ 6170279 h 6185647"/>
              <a:gd name="connsiteX31" fmla="*/ 5576751 w 8719521"/>
              <a:gd name="connsiteY31" fmla="*/ 6177963 h 6185647"/>
              <a:gd name="connsiteX32" fmla="*/ 6053161 w 8719521"/>
              <a:gd name="connsiteY32" fmla="*/ 6177963 h 6185647"/>
              <a:gd name="connsiteX33" fmla="*/ 6698620 w 8719521"/>
              <a:gd name="connsiteY33" fmla="*/ 6185647 h 6185647"/>
              <a:gd name="connsiteX34" fmla="*/ 7482392 w 8719521"/>
              <a:gd name="connsiteY34" fmla="*/ 6177963 h 6185647"/>
              <a:gd name="connsiteX35" fmla="*/ 7843541 w 8719521"/>
              <a:gd name="connsiteY35" fmla="*/ 6154911 h 6185647"/>
              <a:gd name="connsiteX36" fmla="*/ 8312267 w 8719521"/>
              <a:gd name="connsiteY36" fmla="*/ 6170279 h 6185647"/>
              <a:gd name="connsiteX37" fmla="*/ 8688785 w 8719521"/>
              <a:gd name="connsiteY37" fmla="*/ 6177963 h 6185647"/>
              <a:gd name="connsiteX38" fmla="*/ 8704153 w 8719521"/>
              <a:gd name="connsiteY38" fmla="*/ 3949594 h 6185647"/>
              <a:gd name="connsiteX39" fmla="*/ 8704153 w 8719521"/>
              <a:gd name="connsiteY39" fmla="*/ 2289842 h 6185647"/>
              <a:gd name="connsiteX40" fmla="*/ 8719521 w 8719521"/>
              <a:gd name="connsiteY40" fmla="*/ 1629016 h 6185647"/>
              <a:gd name="connsiteX41" fmla="*/ 8696469 w 8719521"/>
              <a:gd name="connsiteY41" fmla="*/ 1198710 h 6185647"/>
              <a:gd name="connsiteX42" fmla="*/ 8711837 w 8719521"/>
              <a:gd name="connsiteY42" fmla="*/ 714616 h 6185647"/>
              <a:gd name="connsiteX43" fmla="*/ 8704153 w 8719521"/>
              <a:gd name="connsiteY43" fmla="*/ 30737 h 6185647"/>
              <a:gd name="connsiteX44" fmla="*/ 8381424 w 8719521"/>
              <a:gd name="connsiteY44" fmla="*/ 7684 h 6185647"/>
              <a:gd name="connsiteX45" fmla="*/ 7682177 w 8719521"/>
              <a:gd name="connsiteY45" fmla="*/ 15368 h 6185647"/>
              <a:gd name="connsiteX46" fmla="*/ 7113558 w 8719521"/>
              <a:gd name="connsiteY46" fmla="*/ 15368 h 6185647"/>
              <a:gd name="connsiteX47" fmla="*/ 6299051 w 8719521"/>
              <a:gd name="connsiteY47" fmla="*/ 0 h 6185647"/>
              <a:gd name="connsiteX48" fmla="*/ 6045477 w 8719521"/>
              <a:gd name="connsiteY48" fmla="*/ 30737 h 6185647"/>
              <a:gd name="connsiteX49" fmla="*/ 5430755 w 8719521"/>
              <a:gd name="connsiteY49" fmla="*/ 23053 h 6185647"/>
              <a:gd name="connsiteX50" fmla="*/ 4900556 w 8719521"/>
              <a:gd name="connsiteY50" fmla="*/ 23053 h 6185647"/>
              <a:gd name="connsiteX51" fmla="*/ 4485619 w 8719521"/>
              <a:gd name="connsiteY51" fmla="*/ 7684 h 6185647"/>
              <a:gd name="connsiteX52" fmla="*/ 3870896 w 8719521"/>
              <a:gd name="connsiteY52" fmla="*/ 15368 h 6185647"/>
              <a:gd name="connsiteX53" fmla="*/ 3555851 w 8719521"/>
              <a:gd name="connsiteY53" fmla="*/ 30737 h 6185647"/>
              <a:gd name="connsiteX54" fmla="*/ 3202385 w 8719521"/>
              <a:gd name="connsiteY54" fmla="*/ 23053 h 6185647"/>
              <a:gd name="connsiteX55" fmla="*/ 2556926 w 8719521"/>
              <a:gd name="connsiteY55" fmla="*/ 30737 h 6185647"/>
              <a:gd name="connsiteX56" fmla="*/ 2226513 w 8719521"/>
              <a:gd name="connsiteY56" fmla="*/ 15368 h 6185647"/>
              <a:gd name="connsiteX57" fmla="*/ 1581054 w 8719521"/>
              <a:gd name="connsiteY57" fmla="*/ 23053 h 6185647"/>
              <a:gd name="connsiteX58" fmla="*/ 689706 w 8719521"/>
              <a:gd name="connsiteY58" fmla="*/ 30737 h 6185647"/>
              <a:gd name="connsiteX59" fmla="*/ 23721 w 8719521"/>
              <a:gd name="connsiteY59" fmla="*/ 35842 h 6185647"/>
              <a:gd name="connsiteX0" fmla="*/ 23721 w 8719521"/>
              <a:gd name="connsiteY0" fmla="*/ 35842 h 6185647"/>
              <a:gd name="connsiteX1" fmla="*/ 26299 w 8719521"/>
              <a:gd name="connsiteY1" fmla="*/ 331032 h 6185647"/>
              <a:gd name="connsiteX2" fmla="*/ 37181 w 8719521"/>
              <a:gd name="connsiteY2" fmla="*/ 593578 h 6185647"/>
              <a:gd name="connsiteX3" fmla="*/ 40378 w 8719521"/>
              <a:gd name="connsiteY3" fmla="*/ 801666 h 6185647"/>
              <a:gd name="connsiteX4" fmla="*/ 26918 w 8719521"/>
              <a:gd name="connsiteY4" fmla="*/ 1001397 h 6185647"/>
              <a:gd name="connsiteX5" fmla="*/ 15419 w 8719521"/>
              <a:gd name="connsiteY5" fmla="*/ 1481623 h 6185647"/>
              <a:gd name="connsiteX6" fmla="*/ 12222 w 8719521"/>
              <a:gd name="connsiteY6" fmla="*/ 1958086 h 6185647"/>
              <a:gd name="connsiteX7" fmla="*/ 8352 w 8719521"/>
              <a:gd name="connsiteY7" fmla="*/ 2178398 h 6185647"/>
              <a:gd name="connsiteX8" fmla="*/ 17326 w 8719521"/>
              <a:gd name="connsiteY8" fmla="*/ 2523507 h 6185647"/>
              <a:gd name="connsiteX9" fmla="*/ 25010 w 8719521"/>
              <a:gd name="connsiteY9" fmla="*/ 3016575 h 6185647"/>
              <a:gd name="connsiteX10" fmla="*/ 12222 w 8719521"/>
              <a:gd name="connsiteY10" fmla="*/ 3485248 h 6185647"/>
              <a:gd name="connsiteX11" fmla="*/ 5827 w 8719521"/>
              <a:gd name="connsiteY11" fmla="*/ 3803597 h 6185647"/>
              <a:gd name="connsiteX12" fmla="*/ 5155 w 8719521"/>
              <a:gd name="connsiteY12" fmla="*/ 4027052 h 6185647"/>
              <a:gd name="connsiteX13" fmla="*/ 50 w 8719521"/>
              <a:gd name="connsiteY13" fmla="*/ 4242769 h 6185647"/>
              <a:gd name="connsiteX14" fmla="*/ 4537 w 8719521"/>
              <a:gd name="connsiteY14" fmla="*/ 4427804 h 6185647"/>
              <a:gd name="connsiteX15" fmla="*/ 14129 w 8719521"/>
              <a:gd name="connsiteY15" fmla="*/ 4625063 h 6185647"/>
              <a:gd name="connsiteX16" fmla="*/ 14747 w 8719521"/>
              <a:gd name="connsiteY16" fmla="*/ 4805047 h 6185647"/>
              <a:gd name="connsiteX17" fmla="*/ 9025 w 8719521"/>
              <a:gd name="connsiteY17" fmla="*/ 5053354 h 6185647"/>
              <a:gd name="connsiteX18" fmla="*/ 17326 w 8719521"/>
              <a:gd name="connsiteY18" fmla="*/ 5439624 h 6185647"/>
              <a:gd name="connsiteX19" fmla="*/ 221948 w 8719521"/>
              <a:gd name="connsiteY19" fmla="*/ 5834088 h 6185647"/>
              <a:gd name="connsiteX20" fmla="*/ 5827 w 8719521"/>
              <a:gd name="connsiteY20" fmla="*/ 6039651 h 6185647"/>
              <a:gd name="connsiteX21" fmla="*/ 5827 w 8719521"/>
              <a:gd name="connsiteY21" fmla="*/ 6170279 h 6185647"/>
              <a:gd name="connsiteX22" fmla="*/ 950963 w 8719521"/>
              <a:gd name="connsiteY22" fmla="*/ 6170279 h 6185647"/>
              <a:gd name="connsiteX23" fmla="*/ 1711682 w 8719521"/>
              <a:gd name="connsiteY23" fmla="*/ 6154911 h 6185647"/>
              <a:gd name="connsiteX24" fmla="*/ 1949888 w 8719521"/>
              <a:gd name="connsiteY24" fmla="*/ 6162595 h 6185647"/>
              <a:gd name="connsiteX25" fmla="*/ 2141988 w 8719521"/>
              <a:gd name="connsiteY25" fmla="*/ 6170279 h 6185647"/>
              <a:gd name="connsiteX26" fmla="*/ 2433982 w 8719521"/>
              <a:gd name="connsiteY26" fmla="*/ 6177963 h 6185647"/>
              <a:gd name="connsiteX27" fmla="*/ 3079440 w 8719521"/>
              <a:gd name="connsiteY27" fmla="*/ 6177963 h 6185647"/>
              <a:gd name="connsiteX28" fmla="*/ 3794056 w 8719521"/>
              <a:gd name="connsiteY28" fmla="*/ 6185647 h 6185647"/>
              <a:gd name="connsiteX29" fmla="*/ 4616247 w 8719521"/>
              <a:gd name="connsiteY29" fmla="*/ 6185647 h 6185647"/>
              <a:gd name="connsiteX30" fmla="*/ 5108025 w 8719521"/>
              <a:gd name="connsiteY30" fmla="*/ 6170279 h 6185647"/>
              <a:gd name="connsiteX31" fmla="*/ 5576751 w 8719521"/>
              <a:gd name="connsiteY31" fmla="*/ 6177963 h 6185647"/>
              <a:gd name="connsiteX32" fmla="*/ 6053161 w 8719521"/>
              <a:gd name="connsiteY32" fmla="*/ 6177963 h 6185647"/>
              <a:gd name="connsiteX33" fmla="*/ 6698620 w 8719521"/>
              <a:gd name="connsiteY33" fmla="*/ 6185647 h 6185647"/>
              <a:gd name="connsiteX34" fmla="*/ 7482392 w 8719521"/>
              <a:gd name="connsiteY34" fmla="*/ 6177963 h 6185647"/>
              <a:gd name="connsiteX35" fmla="*/ 7843541 w 8719521"/>
              <a:gd name="connsiteY35" fmla="*/ 6154911 h 6185647"/>
              <a:gd name="connsiteX36" fmla="*/ 8312267 w 8719521"/>
              <a:gd name="connsiteY36" fmla="*/ 6170279 h 6185647"/>
              <a:gd name="connsiteX37" fmla="*/ 8688785 w 8719521"/>
              <a:gd name="connsiteY37" fmla="*/ 6177963 h 6185647"/>
              <a:gd name="connsiteX38" fmla="*/ 8704153 w 8719521"/>
              <a:gd name="connsiteY38" fmla="*/ 3949594 h 6185647"/>
              <a:gd name="connsiteX39" fmla="*/ 8704153 w 8719521"/>
              <a:gd name="connsiteY39" fmla="*/ 2289842 h 6185647"/>
              <a:gd name="connsiteX40" fmla="*/ 8719521 w 8719521"/>
              <a:gd name="connsiteY40" fmla="*/ 1629016 h 6185647"/>
              <a:gd name="connsiteX41" fmla="*/ 8696469 w 8719521"/>
              <a:gd name="connsiteY41" fmla="*/ 1198710 h 6185647"/>
              <a:gd name="connsiteX42" fmla="*/ 8711837 w 8719521"/>
              <a:gd name="connsiteY42" fmla="*/ 714616 h 6185647"/>
              <a:gd name="connsiteX43" fmla="*/ 8704153 w 8719521"/>
              <a:gd name="connsiteY43" fmla="*/ 30737 h 6185647"/>
              <a:gd name="connsiteX44" fmla="*/ 8381424 w 8719521"/>
              <a:gd name="connsiteY44" fmla="*/ 7684 h 6185647"/>
              <a:gd name="connsiteX45" fmla="*/ 7682177 w 8719521"/>
              <a:gd name="connsiteY45" fmla="*/ 15368 h 6185647"/>
              <a:gd name="connsiteX46" fmla="*/ 7113558 w 8719521"/>
              <a:gd name="connsiteY46" fmla="*/ 15368 h 6185647"/>
              <a:gd name="connsiteX47" fmla="*/ 6299051 w 8719521"/>
              <a:gd name="connsiteY47" fmla="*/ 0 h 6185647"/>
              <a:gd name="connsiteX48" fmla="*/ 6045477 w 8719521"/>
              <a:gd name="connsiteY48" fmla="*/ 30737 h 6185647"/>
              <a:gd name="connsiteX49" fmla="*/ 5430755 w 8719521"/>
              <a:gd name="connsiteY49" fmla="*/ 23053 h 6185647"/>
              <a:gd name="connsiteX50" fmla="*/ 4900556 w 8719521"/>
              <a:gd name="connsiteY50" fmla="*/ 23053 h 6185647"/>
              <a:gd name="connsiteX51" fmla="*/ 4485619 w 8719521"/>
              <a:gd name="connsiteY51" fmla="*/ 7684 h 6185647"/>
              <a:gd name="connsiteX52" fmla="*/ 3870896 w 8719521"/>
              <a:gd name="connsiteY52" fmla="*/ 15368 h 6185647"/>
              <a:gd name="connsiteX53" fmla="*/ 3555851 w 8719521"/>
              <a:gd name="connsiteY53" fmla="*/ 30737 h 6185647"/>
              <a:gd name="connsiteX54" fmla="*/ 3202385 w 8719521"/>
              <a:gd name="connsiteY54" fmla="*/ 23053 h 6185647"/>
              <a:gd name="connsiteX55" fmla="*/ 2556926 w 8719521"/>
              <a:gd name="connsiteY55" fmla="*/ 30737 h 6185647"/>
              <a:gd name="connsiteX56" fmla="*/ 2226513 w 8719521"/>
              <a:gd name="connsiteY56" fmla="*/ 15368 h 6185647"/>
              <a:gd name="connsiteX57" fmla="*/ 1581054 w 8719521"/>
              <a:gd name="connsiteY57" fmla="*/ 23053 h 6185647"/>
              <a:gd name="connsiteX58" fmla="*/ 689706 w 8719521"/>
              <a:gd name="connsiteY58" fmla="*/ 30737 h 6185647"/>
              <a:gd name="connsiteX59" fmla="*/ 23721 w 8719521"/>
              <a:gd name="connsiteY59" fmla="*/ 35842 h 6185647"/>
              <a:gd name="connsiteX0" fmla="*/ 23721 w 8719521"/>
              <a:gd name="connsiteY0" fmla="*/ 35842 h 6185647"/>
              <a:gd name="connsiteX1" fmla="*/ 26299 w 8719521"/>
              <a:gd name="connsiteY1" fmla="*/ 331032 h 6185647"/>
              <a:gd name="connsiteX2" fmla="*/ 37181 w 8719521"/>
              <a:gd name="connsiteY2" fmla="*/ 593578 h 6185647"/>
              <a:gd name="connsiteX3" fmla="*/ 40378 w 8719521"/>
              <a:gd name="connsiteY3" fmla="*/ 801666 h 6185647"/>
              <a:gd name="connsiteX4" fmla="*/ 26918 w 8719521"/>
              <a:gd name="connsiteY4" fmla="*/ 1001397 h 6185647"/>
              <a:gd name="connsiteX5" fmla="*/ 15419 w 8719521"/>
              <a:gd name="connsiteY5" fmla="*/ 1481623 h 6185647"/>
              <a:gd name="connsiteX6" fmla="*/ 12222 w 8719521"/>
              <a:gd name="connsiteY6" fmla="*/ 1958086 h 6185647"/>
              <a:gd name="connsiteX7" fmla="*/ 8352 w 8719521"/>
              <a:gd name="connsiteY7" fmla="*/ 2178398 h 6185647"/>
              <a:gd name="connsiteX8" fmla="*/ 17326 w 8719521"/>
              <a:gd name="connsiteY8" fmla="*/ 2523507 h 6185647"/>
              <a:gd name="connsiteX9" fmla="*/ 25010 w 8719521"/>
              <a:gd name="connsiteY9" fmla="*/ 3016575 h 6185647"/>
              <a:gd name="connsiteX10" fmla="*/ 12222 w 8719521"/>
              <a:gd name="connsiteY10" fmla="*/ 3485248 h 6185647"/>
              <a:gd name="connsiteX11" fmla="*/ 5827 w 8719521"/>
              <a:gd name="connsiteY11" fmla="*/ 3803597 h 6185647"/>
              <a:gd name="connsiteX12" fmla="*/ 5155 w 8719521"/>
              <a:gd name="connsiteY12" fmla="*/ 4027052 h 6185647"/>
              <a:gd name="connsiteX13" fmla="*/ 50 w 8719521"/>
              <a:gd name="connsiteY13" fmla="*/ 4242769 h 6185647"/>
              <a:gd name="connsiteX14" fmla="*/ 4537 w 8719521"/>
              <a:gd name="connsiteY14" fmla="*/ 4427804 h 6185647"/>
              <a:gd name="connsiteX15" fmla="*/ 14129 w 8719521"/>
              <a:gd name="connsiteY15" fmla="*/ 4625063 h 6185647"/>
              <a:gd name="connsiteX16" fmla="*/ 14747 w 8719521"/>
              <a:gd name="connsiteY16" fmla="*/ 4805047 h 6185647"/>
              <a:gd name="connsiteX17" fmla="*/ 9025 w 8719521"/>
              <a:gd name="connsiteY17" fmla="*/ 5053354 h 6185647"/>
              <a:gd name="connsiteX18" fmla="*/ 17326 w 8719521"/>
              <a:gd name="connsiteY18" fmla="*/ 5439624 h 6185647"/>
              <a:gd name="connsiteX19" fmla="*/ 20524 w 8719521"/>
              <a:gd name="connsiteY19" fmla="*/ 5827694 h 6185647"/>
              <a:gd name="connsiteX20" fmla="*/ 5827 w 8719521"/>
              <a:gd name="connsiteY20" fmla="*/ 6039651 h 6185647"/>
              <a:gd name="connsiteX21" fmla="*/ 5827 w 8719521"/>
              <a:gd name="connsiteY21" fmla="*/ 6170279 h 6185647"/>
              <a:gd name="connsiteX22" fmla="*/ 950963 w 8719521"/>
              <a:gd name="connsiteY22" fmla="*/ 6170279 h 6185647"/>
              <a:gd name="connsiteX23" fmla="*/ 1711682 w 8719521"/>
              <a:gd name="connsiteY23" fmla="*/ 6154911 h 6185647"/>
              <a:gd name="connsiteX24" fmla="*/ 1949888 w 8719521"/>
              <a:gd name="connsiteY24" fmla="*/ 6162595 h 6185647"/>
              <a:gd name="connsiteX25" fmla="*/ 2141988 w 8719521"/>
              <a:gd name="connsiteY25" fmla="*/ 6170279 h 6185647"/>
              <a:gd name="connsiteX26" fmla="*/ 2433982 w 8719521"/>
              <a:gd name="connsiteY26" fmla="*/ 6177963 h 6185647"/>
              <a:gd name="connsiteX27" fmla="*/ 3079440 w 8719521"/>
              <a:gd name="connsiteY27" fmla="*/ 6177963 h 6185647"/>
              <a:gd name="connsiteX28" fmla="*/ 3794056 w 8719521"/>
              <a:gd name="connsiteY28" fmla="*/ 6185647 h 6185647"/>
              <a:gd name="connsiteX29" fmla="*/ 4616247 w 8719521"/>
              <a:gd name="connsiteY29" fmla="*/ 6185647 h 6185647"/>
              <a:gd name="connsiteX30" fmla="*/ 5108025 w 8719521"/>
              <a:gd name="connsiteY30" fmla="*/ 6170279 h 6185647"/>
              <a:gd name="connsiteX31" fmla="*/ 5576751 w 8719521"/>
              <a:gd name="connsiteY31" fmla="*/ 6177963 h 6185647"/>
              <a:gd name="connsiteX32" fmla="*/ 6053161 w 8719521"/>
              <a:gd name="connsiteY32" fmla="*/ 6177963 h 6185647"/>
              <a:gd name="connsiteX33" fmla="*/ 6698620 w 8719521"/>
              <a:gd name="connsiteY33" fmla="*/ 6185647 h 6185647"/>
              <a:gd name="connsiteX34" fmla="*/ 7482392 w 8719521"/>
              <a:gd name="connsiteY34" fmla="*/ 6177963 h 6185647"/>
              <a:gd name="connsiteX35" fmla="*/ 7843541 w 8719521"/>
              <a:gd name="connsiteY35" fmla="*/ 6154911 h 6185647"/>
              <a:gd name="connsiteX36" fmla="*/ 8312267 w 8719521"/>
              <a:gd name="connsiteY36" fmla="*/ 6170279 h 6185647"/>
              <a:gd name="connsiteX37" fmla="*/ 8688785 w 8719521"/>
              <a:gd name="connsiteY37" fmla="*/ 6177963 h 6185647"/>
              <a:gd name="connsiteX38" fmla="*/ 8704153 w 8719521"/>
              <a:gd name="connsiteY38" fmla="*/ 3949594 h 6185647"/>
              <a:gd name="connsiteX39" fmla="*/ 8704153 w 8719521"/>
              <a:gd name="connsiteY39" fmla="*/ 2289842 h 6185647"/>
              <a:gd name="connsiteX40" fmla="*/ 8719521 w 8719521"/>
              <a:gd name="connsiteY40" fmla="*/ 1629016 h 6185647"/>
              <a:gd name="connsiteX41" fmla="*/ 8696469 w 8719521"/>
              <a:gd name="connsiteY41" fmla="*/ 1198710 h 6185647"/>
              <a:gd name="connsiteX42" fmla="*/ 8711837 w 8719521"/>
              <a:gd name="connsiteY42" fmla="*/ 714616 h 6185647"/>
              <a:gd name="connsiteX43" fmla="*/ 8704153 w 8719521"/>
              <a:gd name="connsiteY43" fmla="*/ 30737 h 6185647"/>
              <a:gd name="connsiteX44" fmla="*/ 8381424 w 8719521"/>
              <a:gd name="connsiteY44" fmla="*/ 7684 h 6185647"/>
              <a:gd name="connsiteX45" fmla="*/ 7682177 w 8719521"/>
              <a:gd name="connsiteY45" fmla="*/ 15368 h 6185647"/>
              <a:gd name="connsiteX46" fmla="*/ 7113558 w 8719521"/>
              <a:gd name="connsiteY46" fmla="*/ 15368 h 6185647"/>
              <a:gd name="connsiteX47" fmla="*/ 6299051 w 8719521"/>
              <a:gd name="connsiteY47" fmla="*/ 0 h 6185647"/>
              <a:gd name="connsiteX48" fmla="*/ 6045477 w 8719521"/>
              <a:gd name="connsiteY48" fmla="*/ 30737 h 6185647"/>
              <a:gd name="connsiteX49" fmla="*/ 5430755 w 8719521"/>
              <a:gd name="connsiteY49" fmla="*/ 23053 h 6185647"/>
              <a:gd name="connsiteX50" fmla="*/ 4900556 w 8719521"/>
              <a:gd name="connsiteY50" fmla="*/ 23053 h 6185647"/>
              <a:gd name="connsiteX51" fmla="*/ 4485619 w 8719521"/>
              <a:gd name="connsiteY51" fmla="*/ 7684 h 6185647"/>
              <a:gd name="connsiteX52" fmla="*/ 3870896 w 8719521"/>
              <a:gd name="connsiteY52" fmla="*/ 15368 h 6185647"/>
              <a:gd name="connsiteX53" fmla="*/ 3555851 w 8719521"/>
              <a:gd name="connsiteY53" fmla="*/ 30737 h 6185647"/>
              <a:gd name="connsiteX54" fmla="*/ 3202385 w 8719521"/>
              <a:gd name="connsiteY54" fmla="*/ 23053 h 6185647"/>
              <a:gd name="connsiteX55" fmla="*/ 2556926 w 8719521"/>
              <a:gd name="connsiteY55" fmla="*/ 30737 h 6185647"/>
              <a:gd name="connsiteX56" fmla="*/ 2226513 w 8719521"/>
              <a:gd name="connsiteY56" fmla="*/ 15368 h 6185647"/>
              <a:gd name="connsiteX57" fmla="*/ 1581054 w 8719521"/>
              <a:gd name="connsiteY57" fmla="*/ 23053 h 6185647"/>
              <a:gd name="connsiteX58" fmla="*/ 689706 w 8719521"/>
              <a:gd name="connsiteY58" fmla="*/ 30737 h 6185647"/>
              <a:gd name="connsiteX59" fmla="*/ 23721 w 8719521"/>
              <a:gd name="connsiteY59" fmla="*/ 35842 h 6185647"/>
              <a:gd name="connsiteX0" fmla="*/ 23721 w 8719521"/>
              <a:gd name="connsiteY0" fmla="*/ 35842 h 6185647"/>
              <a:gd name="connsiteX1" fmla="*/ 26299 w 8719521"/>
              <a:gd name="connsiteY1" fmla="*/ 331032 h 6185647"/>
              <a:gd name="connsiteX2" fmla="*/ 37181 w 8719521"/>
              <a:gd name="connsiteY2" fmla="*/ 593578 h 6185647"/>
              <a:gd name="connsiteX3" fmla="*/ 40378 w 8719521"/>
              <a:gd name="connsiteY3" fmla="*/ 801666 h 6185647"/>
              <a:gd name="connsiteX4" fmla="*/ 26918 w 8719521"/>
              <a:gd name="connsiteY4" fmla="*/ 1001397 h 6185647"/>
              <a:gd name="connsiteX5" fmla="*/ 15419 w 8719521"/>
              <a:gd name="connsiteY5" fmla="*/ 1481623 h 6185647"/>
              <a:gd name="connsiteX6" fmla="*/ 12222 w 8719521"/>
              <a:gd name="connsiteY6" fmla="*/ 1958086 h 6185647"/>
              <a:gd name="connsiteX7" fmla="*/ 8352 w 8719521"/>
              <a:gd name="connsiteY7" fmla="*/ 2178398 h 6185647"/>
              <a:gd name="connsiteX8" fmla="*/ 17326 w 8719521"/>
              <a:gd name="connsiteY8" fmla="*/ 2523507 h 6185647"/>
              <a:gd name="connsiteX9" fmla="*/ 25010 w 8719521"/>
              <a:gd name="connsiteY9" fmla="*/ 3016575 h 6185647"/>
              <a:gd name="connsiteX10" fmla="*/ 12222 w 8719521"/>
              <a:gd name="connsiteY10" fmla="*/ 3485248 h 6185647"/>
              <a:gd name="connsiteX11" fmla="*/ 5827 w 8719521"/>
              <a:gd name="connsiteY11" fmla="*/ 3803597 h 6185647"/>
              <a:gd name="connsiteX12" fmla="*/ 5155 w 8719521"/>
              <a:gd name="connsiteY12" fmla="*/ 4027052 h 6185647"/>
              <a:gd name="connsiteX13" fmla="*/ 50 w 8719521"/>
              <a:gd name="connsiteY13" fmla="*/ 4242769 h 6185647"/>
              <a:gd name="connsiteX14" fmla="*/ 4537 w 8719521"/>
              <a:gd name="connsiteY14" fmla="*/ 4427804 h 6185647"/>
              <a:gd name="connsiteX15" fmla="*/ 14129 w 8719521"/>
              <a:gd name="connsiteY15" fmla="*/ 4625063 h 6185647"/>
              <a:gd name="connsiteX16" fmla="*/ 14747 w 8719521"/>
              <a:gd name="connsiteY16" fmla="*/ 4805047 h 6185647"/>
              <a:gd name="connsiteX17" fmla="*/ 9025 w 8719521"/>
              <a:gd name="connsiteY17" fmla="*/ 5053354 h 6185647"/>
              <a:gd name="connsiteX18" fmla="*/ 17326 w 8719521"/>
              <a:gd name="connsiteY18" fmla="*/ 5439624 h 6185647"/>
              <a:gd name="connsiteX19" fmla="*/ 20524 w 8719521"/>
              <a:gd name="connsiteY19" fmla="*/ 5827694 h 6185647"/>
              <a:gd name="connsiteX20" fmla="*/ 136912 w 8719521"/>
              <a:gd name="connsiteY20" fmla="*/ 6055637 h 6185647"/>
              <a:gd name="connsiteX21" fmla="*/ 5827 w 8719521"/>
              <a:gd name="connsiteY21" fmla="*/ 6170279 h 6185647"/>
              <a:gd name="connsiteX22" fmla="*/ 950963 w 8719521"/>
              <a:gd name="connsiteY22" fmla="*/ 6170279 h 6185647"/>
              <a:gd name="connsiteX23" fmla="*/ 1711682 w 8719521"/>
              <a:gd name="connsiteY23" fmla="*/ 6154911 h 6185647"/>
              <a:gd name="connsiteX24" fmla="*/ 1949888 w 8719521"/>
              <a:gd name="connsiteY24" fmla="*/ 6162595 h 6185647"/>
              <a:gd name="connsiteX25" fmla="*/ 2141988 w 8719521"/>
              <a:gd name="connsiteY25" fmla="*/ 6170279 h 6185647"/>
              <a:gd name="connsiteX26" fmla="*/ 2433982 w 8719521"/>
              <a:gd name="connsiteY26" fmla="*/ 6177963 h 6185647"/>
              <a:gd name="connsiteX27" fmla="*/ 3079440 w 8719521"/>
              <a:gd name="connsiteY27" fmla="*/ 6177963 h 6185647"/>
              <a:gd name="connsiteX28" fmla="*/ 3794056 w 8719521"/>
              <a:gd name="connsiteY28" fmla="*/ 6185647 h 6185647"/>
              <a:gd name="connsiteX29" fmla="*/ 4616247 w 8719521"/>
              <a:gd name="connsiteY29" fmla="*/ 6185647 h 6185647"/>
              <a:gd name="connsiteX30" fmla="*/ 5108025 w 8719521"/>
              <a:gd name="connsiteY30" fmla="*/ 6170279 h 6185647"/>
              <a:gd name="connsiteX31" fmla="*/ 5576751 w 8719521"/>
              <a:gd name="connsiteY31" fmla="*/ 6177963 h 6185647"/>
              <a:gd name="connsiteX32" fmla="*/ 6053161 w 8719521"/>
              <a:gd name="connsiteY32" fmla="*/ 6177963 h 6185647"/>
              <a:gd name="connsiteX33" fmla="*/ 6698620 w 8719521"/>
              <a:gd name="connsiteY33" fmla="*/ 6185647 h 6185647"/>
              <a:gd name="connsiteX34" fmla="*/ 7482392 w 8719521"/>
              <a:gd name="connsiteY34" fmla="*/ 6177963 h 6185647"/>
              <a:gd name="connsiteX35" fmla="*/ 7843541 w 8719521"/>
              <a:gd name="connsiteY35" fmla="*/ 6154911 h 6185647"/>
              <a:gd name="connsiteX36" fmla="*/ 8312267 w 8719521"/>
              <a:gd name="connsiteY36" fmla="*/ 6170279 h 6185647"/>
              <a:gd name="connsiteX37" fmla="*/ 8688785 w 8719521"/>
              <a:gd name="connsiteY37" fmla="*/ 6177963 h 6185647"/>
              <a:gd name="connsiteX38" fmla="*/ 8704153 w 8719521"/>
              <a:gd name="connsiteY38" fmla="*/ 3949594 h 6185647"/>
              <a:gd name="connsiteX39" fmla="*/ 8704153 w 8719521"/>
              <a:gd name="connsiteY39" fmla="*/ 2289842 h 6185647"/>
              <a:gd name="connsiteX40" fmla="*/ 8719521 w 8719521"/>
              <a:gd name="connsiteY40" fmla="*/ 1629016 h 6185647"/>
              <a:gd name="connsiteX41" fmla="*/ 8696469 w 8719521"/>
              <a:gd name="connsiteY41" fmla="*/ 1198710 h 6185647"/>
              <a:gd name="connsiteX42" fmla="*/ 8711837 w 8719521"/>
              <a:gd name="connsiteY42" fmla="*/ 714616 h 6185647"/>
              <a:gd name="connsiteX43" fmla="*/ 8704153 w 8719521"/>
              <a:gd name="connsiteY43" fmla="*/ 30737 h 6185647"/>
              <a:gd name="connsiteX44" fmla="*/ 8381424 w 8719521"/>
              <a:gd name="connsiteY44" fmla="*/ 7684 h 6185647"/>
              <a:gd name="connsiteX45" fmla="*/ 7682177 w 8719521"/>
              <a:gd name="connsiteY45" fmla="*/ 15368 h 6185647"/>
              <a:gd name="connsiteX46" fmla="*/ 7113558 w 8719521"/>
              <a:gd name="connsiteY46" fmla="*/ 15368 h 6185647"/>
              <a:gd name="connsiteX47" fmla="*/ 6299051 w 8719521"/>
              <a:gd name="connsiteY47" fmla="*/ 0 h 6185647"/>
              <a:gd name="connsiteX48" fmla="*/ 6045477 w 8719521"/>
              <a:gd name="connsiteY48" fmla="*/ 30737 h 6185647"/>
              <a:gd name="connsiteX49" fmla="*/ 5430755 w 8719521"/>
              <a:gd name="connsiteY49" fmla="*/ 23053 h 6185647"/>
              <a:gd name="connsiteX50" fmla="*/ 4900556 w 8719521"/>
              <a:gd name="connsiteY50" fmla="*/ 23053 h 6185647"/>
              <a:gd name="connsiteX51" fmla="*/ 4485619 w 8719521"/>
              <a:gd name="connsiteY51" fmla="*/ 7684 h 6185647"/>
              <a:gd name="connsiteX52" fmla="*/ 3870896 w 8719521"/>
              <a:gd name="connsiteY52" fmla="*/ 15368 h 6185647"/>
              <a:gd name="connsiteX53" fmla="*/ 3555851 w 8719521"/>
              <a:gd name="connsiteY53" fmla="*/ 30737 h 6185647"/>
              <a:gd name="connsiteX54" fmla="*/ 3202385 w 8719521"/>
              <a:gd name="connsiteY54" fmla="*/ 23053 h 6185647"/>
              <a:gd name="connsiteX55" fmla="*/ 2556926 w 8719521"/>
              <a:gd name="connsiteY55" fmla="*/ 30737 h 6185647"/>
              <a:gd name="connsiteX56" fmla="*/ 2226513 w 8719521"/>
              <a:gd name="connsiteY56" fmla="*/ 15368 h 6185647"/>
              <a:gd name="connsiteX57" fmla="*/ 1581054 w 8719521"/>
              <a:gd name="connsiteY57" fmla="*/ 23053 h 6185647"/>
              <a:gd name="connsiteX58" fmla="*/ 689706 w 8719521"/>
              <a:gd name="connsiteY58" fmla="*/ 30737 h 6185647"/>
              <a:gd name="connsiteX59" fmla="*/ 23721 w 8719521"/>
              <a:gd name="connsiteY59" fmla="*/ 35842 h 6185647"/>
              <a:gd name="connsiteX0" fmla="*/ 23721 w 8719521"/>
              <a:gd name="connsiteY0" fmla="*/ 35842 h 6185647"/>
              <a:gd name="connsiteX1" fmla="*/ 26299 w 8719521"/>
              <a:gd name="connsiteY1" fmla="*/ 331032 h 6185647"/>
              <a:gd name="connsiteX2" fmla="*/ 37181 w 8719521"/>
              <a:gd name="connsiteY2" fmla="*/ 593578 h 6185647"/>
              <a:gd name="connsiteX3" fmla="*/ 40378 w 8719521"/>
              <a:gd name="connsiteY3" fmla="*/ 801666 h 6185647"/>
              <a:gd name="connsiteX4" fmla="*/ 26918 w 8719521"/>
              <a:gd name="connsiteY4" fmla="*/ 1001397 h 6185647"/>
              <a:gd name="connsiteX5" fmla="*/ 15419 w 8719521"/>
              <a:gd name="connsiteY5" fmla="*/ 1481623 h 6185647"/>
              <a:gd name="connsiteX6" fmla="*/ 12222 w 8719521"/>
              <a:gd name="connsiteY6" fmla="*/ 1958086 h 6185647"/>
              <a:gd name="connsiteX7" fmla="*/ 8352 w 8719521"/>
              <a:gd name="connsiteY7" fmla="*/ 2178398 h 6185647"/>
              <a:gd name="connsiteX8" fmla="*/ 17326 w 8719521"/>
              <a:gd name="connsiteY8" fmla="*/ 2523507 h 6185647"/>
              <a:gd name="connsiteX9" fmla="*/ 25010 w 8719521"/>
              <a:gd name="connsiteY9" fmla="*/ 3016575 h 6185647"/>
              <a:gd name="connsiteX10" fmla="*/ 12222 w 8719521"/>
              <a:gd name="connsiteY10" fmla="*/ 3485248 h 6185647"/>
              <a:gd name="connsiteX11" fmla="*/ 5827 w 8719521"/>
              <a:gd name="connsiteY11" fmla="*/ 3803597 h 6185647"/>
              <a:gd name="connsiteX12" fmla="*/ 5155 w 8719521"/>
              <a:gd name="connsiteY12" fmla="*/ 4027052 h 6185647"/>
              <a:gd name="connsiteX13" fmla="*/ 50 w 8719521"/>
              <a:gd name="connsiteY13" fmla="*/ 4242769 h 6185647"/>
              <a:gd name="connsiteX14" fmla="*/ 4537 w 8719521"/>
              <a:gd name="connsiteY14" fmla="*/ 4427804 h 6185647"/>
              <a:gd name="connsiteX15" fmla="*/ 14129 w 8719521"/>
              <a:gd name="connsiteY15" fmla="*/ 4625063 h 6185647"/>
              <a:gd name="connsiteX16" fmla="*/ 14747 w 8719521"/>
              <a:gd name="connsiteY16" fmla="*/ 4805047 h 6185647"/>
              <a:gd name="connsiteX17" fmla="*/ 9025 w 8719521"/>
              <a:gd name="connsiteY17" fmla="*/ 5053354 h 6185647"/>
              <a:gd name="connsiteX18" fmla="*/ 17326 w 8719521"/>
              <a:gd name="connsiteY18" fmla="*/ 5439624 h 6185647"/>
              <a:gd name="connsiteX19" fmla="*/ 20524 w 8719521"/>
              <a:gd name="connsiteY19" fmla="*/ 5827694 h 6185647"/>
              <a:gd name="connsiteX20" fmla="*/ 9024 w 8719521"/>
              <a:gd name="connsiteY20" fmla="*/ 6055637 h 6185647"/>
              <a:gd name="connsiteX21" fmla="*/ 5827 w 8719521"/>
              <a:gd name="connsiteY21" fmla="*/ 6170279 h 6185647"/>
              <a:gd name="connsiteX22" fmla="*/ 950963 w 8719521"/>
              <a:gd name="connsiteY22" fmla="*/ 6170279 h 6185647"/>
              <a:gd name="connsiteX23" fmla="*/ 1711682 w 8719521"/>
              <a:gd name="connsiteY23" fmla="*/ 6154911 h 6185647"/>
              <a:gd name="connsiteX24" fmla="*/ 1949888 w 8719521"/>
              <a:gd name="connsiteY24" fmla="*/ 6162595 h 6185647"/>
              <a:gd name="connsiteX25" fmla="*/ 2141988 w 8719521"/>
              <a:gd name="connsiteY25" fmla="*/ 6170279 h 6185647"/>
              <a:gd name="connsiteX26" fmla="*/ 2433982 w 8719521"/>
              <a:gd name="connsiteY26" fmla="*/ 6177963 h 6185647"/>
              <a:gd name="connsiteX27" fmla="*/ 3079440 w 8719521"/>
              <a:gd name="connsiteY27" fmla="*/ 6177963 h 6185647"/>
              <a:gd name="connsiteX28" fmla="*/ 3794056 w 8719521"/>
              <a:gd name="connsiteY28" fmla="*/ 6185647 h 6185647"/>
              <a:gd name="connsiteX29" fmla="*/ 4616247 w 8719521"/>
              <a:gd name="connsiteY29" fmla="*/ 6185647 h 6185647"/>
              <a:gd name="connsiteX30" fmla="*/ 5108025 w 8719521"/>
              <a:gd name="connsiteY30" fmla="*/ 6170279 h 6185647"/>
              <a:gd name="connsiteX31" fmla="*/ 5576751 w 8719521"/>
              <a:gd name="connsiteY31" fmla="*/ 6177963 h 6185647"/>
              <a:gd name="connsiteX32" fmla="*/ 6053161 w 8719521"/>
              <a:gd name="connsiteY32" fmla="*/ 6177963 h 6185647"/>
              <a:gd name="connsiteX33" fmla="*/ 6698620 w 8719521"/>
              <a:gd name="connsiteY33" fmla="*/ 6185647 h 6185647"/>
              <a:gd name="connsiteX34" fmla="*/ 7482392 w 8719521"/>
              <a:gd name="connsiteY34" fmla="*/ 6177963 h 6185647"/>
              <a:gd name="connsiteX35" fmla="*/ 7843541 w 8719521"/>
              <a:gd name="connsiteY35" fmla="*/ 6154911 h 6185647"/>
              <a:gd name="connsiteX36" fmla="*/ 8312267 w 8719521"/>
              <a:gd name="connsiteY36" fmla="*/ 6170279 h 6185647"/>
              <a:gd name="connsiteX37" fmla="*/ 8688785 w 8719521"/>
              <a:gd name="connsiteY37" fmla="*/ 6177963 h 6185647"/>
              <a:gd name="connsiteX38" fmla="*/ 8704153 w 8719521"/>
              <a:gd name="connsiteY38" fmla="*/ 3949594 h 6185647"/>
              <a:gd name="connsiteX39" fmla="*/ 8704153 w 8719521"/>
              <a:gd name="connsiteY39" fmla="*/ 2289842 h 6185647"/>
              <a:gd name="connsiteX40" fmla="*/ 8719521 w 8719521"/>
              <a:gd name="connsiteY40" fmla="*/ 1629016 h 6185647"/>
              <a:gd name="connsiteX41" fmla="*/ 8696469 w 8719521"/>
              <a:gd name="connsiteY41" fmla="*/ 1198710 h 6185647"/>
              <a:gd name="connsiteX42" fmla="*/ 8711837 w 8719521"/>
              <a:gd name="connsiteY42" fmla="*/ 714616 h 6185647"/>
              <a:gd name="connsiteX43" fmla="*/ 8704153 w 8719521"/>
              <a:gd name="connsiteY43" fmla="*/ 30737 h 6185647"/>
              <a:gd name="connsiteX44" fmla="*/ 8381424 w 8719521"/>
              <a:gd name="connsiteY44" fmla="*/ 7684 h 6185647"/>
              <a:gd name="connsiteX45" fmla="*/ 7682177 w 8719521"/>
              <a:gd name="connsiteY45" fmla="*/ 15368 h 6185647"/>
              <a:gd name="connsiteX46" fmla="*/ 7113558 w 8719521"/>
              <a:gd name="connsiteY46" fmla="*/ 15368 h 6185647"/>
              <a:gd name="connsiteX47" fmla="*/ 6299051 w 8719521"/>
              <a:gd name="connsiteY47" fmla="*/ 0 h 6185647"/>
              <a:gd name="connsiteX48" fmla="*/ 6045477 w 8719521"/>
              <a:gd name="connsiteY48" fmla="*/ 30737 h 6185647"/>
              <a:gd name="connsiteX49" fmla="*/ 5430755 w 8719521"/>
              <a:gd name="connsiteY49" fmla="*/ 23053 h 6185647"/>
              <a:gd name="connsiteX50" fmla="*/ 4900556 w 8719521"/>
              <a:gd name="connsiteY50" fmla="*/ 23053 h 6185647"/>
              <a:gd name="connsiteX51" fmla="*/ 4485619 w 8719521"/>
              <a:gd name="connsiteY51" fmla="*/ 7684 h 6185647"/>
              <a:gd name="connsiteX52" fmla="*/ 3870896 w 8719521"/>
              <a:gd name="connsiteY52" fmla="*/ 15368 h 6185647"/>
              <a:gd name="connsiteX53" fmla="*/ 3555851 w 8719521"/>
              <a:gd name="connsiteY53" fmla="*/ 30737 h 6185647"/>
              <a:gd name="connsiteX54" fmla="*/ 3202385 w 8719521"/>
              <a:gd name="connsiteY54" fmla="*/ 23053 h 6185647"/>
              <a:gd name="connsiteX55" fmla="*/ 2556926 w 8719521"/>
              <a:gd name="connsiteY55" fmla="*/ 30737 h 6185647"/>
              <a:gd name="connsiteX56" fmla="*/ 2226513 w 8719521"/>
              <a:gd name="connsiteY56" fmla="*/ 15368 h 6185647"/>
              <a:gd name="connsiteX57" fmla="*/ 1581054 w 8719521"/>
              <a:gd name="connsiteY57" fmla="*/ 23053 h 6185647"/>
              <a:gd name="connsiteX58" fmla="*/ 689706 w 8719521"/>
              <a:gd name="connsiteY58" fmla="*/ 30737 h 6185647"/>
              <a:gd name="connsiteX59" fmla="*/ 23721 w 8719521"/>
              <a:gd name="connsiteY59" fmla="*/ 35842 h 6185647"/>
              <a:gd name="connsiteX0" fmla="*/ 23721 w 8719521"/>
              <a:gd name="connsiteY0" fmla="*/ 35842 h 6185647"/>
              <a:gd name="connsiteX1" fmla="*/ 26299 w 8719521"/>
              <a:gd name="connsiteY1" fmla="*/ 331032 h 6185647"/>
              <a:gd name="connsiteX2" fmla="*/ 37181 w 8719521"/>
              <a:gd name="connsiteY2" fmla="*/ 593578 h 6185647"/>
              <a:gd name="connsiteX3" fmla="*/ 40378 w 8719521"/>
              <a:gd name="connsiteY3" fmla="*/ 801666 h 6185647"/>
              <a:gd name="connsiteX4" fmla="*/ 26918 w 8719521"/>
              <a:gd name="connsiteY4" fmla="*/ 1001397 h 6185647"/>
              <a:gd name="connsiteX5" fmla="*/ 15419 w 8719521"/>
              <a:gd name="connsiteY5" fmla="*/ 1481623 h 6185647"/>
              <a:gd name="connsiteX6" fmla="*/ 12222 w 8719521"/>
              <a:gd name="connsiteY6" fmla="*/ 1958086 h 6185647"/>
              <a:gd name="connsiteX7" fmla="*/ 8352 w 8719521"/>
              <a:gd name="connsiteY7" fmla="*/ 2178398 h 6185647"/>
              <a:gd name="connsiteX8" fmla="*/ 17326 w 8719521"/>
              <a:gd name="connsiteY8" fmla="*/ 2523507 h 6185647"/>
              <a:gd name="connsiteX9" fmla="*/ 25010 w 8719521"/>
              <a:gd name="connsiteY9" fmla="*/ 3016575 h 6185647"/>
              <a:gd name="connsiteX10" fmla="*/ 12222 w 8719521"/>
              <a:gd name="connsiteY10" fmla="*/ 3485248 h 6185647"/>
              <a:gd name="connsiteX11" fmla="*/ 5827 w 8719521"/>
              <a:gd name="connsiteY11" fmla="*/ 3803597 h 6185647"/>
              <a:gd name="connsiteX12" fmla="*/ 5155 w 8719521"/>
              <a:gd name="connsiteY12" fmla="*/ 4027052 h 6185647"/>
              <a:gd name="connsiteX13" fmla="*/ 50 w 8719521"/>
              <a:gd name="connsiteY13" fmla="*/ 4242769 h 6185647"/>
              <a:gd name="connsiteX14" fmla="*/ 4537 w 8719521"/>
              <a:gd name="connsiteY14" fmla="*/ 4427804 h 6185647"/>
              <a:gd name="connsiteX15" fmla="*/ 14129 w 8719521"/>
              <a:gd name="connsiteY15" fmla="*/ 4625063 h 6185647"/>
              <a:gd name="connsiteX16" fmla="*/ 14747 w 8719521"/>
              <a:gd name="connsiteY16" fmla="*/ 4805047 h 6185647"/>
              <a:gd name="connsiteX17" fmla="*/ 9025 w 8719521"/>
              <a:gd name="connsiteY17" fmla="*/ 5053354 h 6185647"/>
              <a:gd name="connsiteX18" fmla="*/ 17326 w 8719521"/>
              <a:gd name="connsiteY18" fmla="*/ 5439624 h 6185647"/>
              <a:gd name="connsiteX19" fmla="*/ 20524 w 8719521"/>
              <a:gd name="connsiteY19" fmla="*/ 5827694 h 6185647"/>
              <a:gd name="connsiteX20" fmla="*/ 9024 w 8719521"/>
              <a:gd name="connsiteY20" fmla="*/ 6055637 h 6185647"/>
              <a:gd name="connsiteX21" fmla="*/ 175279 w 8719521"/>
              <a:gd name="connsiteY21" fmla="*/ 6160688 h 6185647"/>
              <a:gd name="connsiteX22" fmla="*/ 950963 w 8719521"/>
              <a:gd name="connsiteY22" fmla="*/ 6170279 h 6185647"/>
              <a:gd name="connsiteX23" fmla="*/ 1711682 w 8719521"/>
              <a:gd name="connsiteY23" fmla="*/ 6154911 h 6185647"/>
              <a:gd name="connsiteX24" fmla="*/ 1949888 w 8719521"/>
              <a:gd name="connsiteY24" fmla="*/ 6162595 h 6185647"/>
              <a:gd name="connsiteX25" fmla="*/ 2141988 w 8719521"/>
              <a:gd name="connsiteY25" fmla="*/ 6170279 h 6185647"/>
              <a:gd name="connsiteX26" fmla="*/ 2433982 w 8719521"/>
              <a:gd name="connsiteY26" fmla="*/ 6177963 h 6185647"/>
              <a:gd name="connsiteX27" fmla="*/ 3079440 w 8719521"/>
              <a:gd name="connsiteY27" fmla="*/ 6177963 h 6185647"/>
              <a:gd name="connsiteX28" fmla="*/ 3794056 w 8719521"/>
              <a:gd name="connsiteY28" fmla="*/ 6185647 h 6185647"/>
              <a:gd name="connsiteX29" fmla="*/ 4616247 w 8719521"/>
              <a:gd name="connsiteY29" fmla="*/ 6185647 h 6185647"/>
              <a:gd name="connsiteX30" fmla="*/ 5108025 w 8719521"/>
              <a:gd name="connsiteY30" fmla="*/ 6170279 h 6185647"/>
              <a:gd name="connsiteX31" fmla="*/ 5576751 w 8719521"/>
              <a:gd name="connsiteY31" fmla="*/ 6177963 h 6185647"/>
              <a:gd name="connsiteX32" fmla="*/ 6053161 w 8719521"/>
              <a:gd name="connsiteY32" fmla="*/ 6177963 h 6185647"/>
              <a:gd name="connsiteX33" fmla="*/ 6698620 w 8719521"/>
              <a:gd name="connsiteY33" fmla="*/ 6185647 h 6185647"/>
              <a:gd name="connsiteX34" fmla="*/ 7482392 w 8719521"/>
              <a:gd name="connsiteY34" fmla="*/ 6177963 h 6185647"/>
              <a:gd name="connsiteX35" fmla="*/ 7843541 w 8719521"/>
              <a:gd name="connsiteY35" fmla="*/ 6154911 h 6185647"/>
              <a:gd name="connsiteX36" fmla="*/ 8312267 w 8719521"/>
              <a:gd name="connsiteY36" fmla="*/ 6170279 h 6185647"/>
              <a:gd name="connsiteX37" fmla="*/ 8688785 w 8719521"/>
              <a:gd name="connsiteY37" fmla="*/ 6177963 h 6185647"/>
              <a:gd name="connsiteX38" fmla="*/ 8704153 w 8719521"/>
              <a:gd name="connsiteY38" fmla="*/ 3949594 h 6185647"/>
              <a:gd name="connsiteX39" fmla="*/ 8704153 w 8719521"/>
              <a:gd name="connsiteY39" fmla="*/ 2289842 h 6185647"/>
              <a:gd name="connsiteX40" fmla="*/ 8719521 w 8719521"/>
              <a:gd name="connsiteY40" fmla="*/ 1629016 h 6185647"/>
              <a:gd name="connsiteX41" fmla="*/ 8696469 w 8719521"/>
              <a:gd name="connsiteY41" fmla="*/ 1198710 h 6185647"/>
              <a:gd name="connsiteX42" fmla="*/ 8711837 w 8719521"/>
              <a:gd name="connsiteY42" fmla="*/ 714616 h 6185647"/>
              <a:gd name="connsiteX43" fmla="*/ 8704153 w 8719521"/>
              <a:gd name="connsiteY43" fmla="*/ 30737 h 6185647"/>
              <a:gd name="connsiteX44" fmla="*/ 8381424 w 8719521"/>
              <a:gd name="connsiteY44" fmla="*/ 7684 h 6185647"/>
              <a:gd name="connsiteX45" fmla="*/ 7682177 w 8719521"/>
              <a:gd name="connsiteY45" fmla="*/ 15368 h 6185647"/>
              <a:gd name="connsiteX46" fmla="*/ 7113558 w 8719521"/>
              <a:gd name="connsiteY46" fmla="*/ 15368 h 6185647"/>
              <a:gd name="connsiteX47" fmla="*/ 6299051 w 8719521"/>
              <a:gd name="connsiteY47" fmla="*/ 0 h 6185647"/>
              <a:gd name="connsiteX48" fmla="*/ 6045477 w 8719521"/>
              <a:gd name="connsiteY48" fmla="*/ 30737 h 6185647"/>
              <a:gd name="connsiteX49" fmla="*/ 5430755 w 8719521"/>
              <a:gd name="connsiteY49" fmla="*/ 23053 h 6185647"/>
              <a:gd name="connsiteX50" fmla="*/ 4900556 w 8719521"/>
              <a:gd name="connsiteY50" fmla="*/ 23053 h 6185647"/>
              <a:gd name="connsiteX51" fmla="*/ 4485619 w 8719521"/>
              <a:gd name="connsiteY51" fmla="*/ 7684 h 6185647"/>
              <a:gd name="connsiteX52" fmla="*/ 3870896 w 8719521"/>
              <a:gd name="connsiteY52" fmla="*/ 15368 h 6185647"/>
              <a:gd name="connsiteX53" fmla="*/ 3555851 w 8719521"/>
              <a:gd name="connsiteY53" fmla="*/ 30737 h 6185647"/>
              <a:gd name="connsiteX54" fmla="*/ 3202385 w 8719521"/>
              <a:gd name="connsiteY54" fmla="*/ 23053 h 6185647"/>
              <a:gd name="connsiteX55" fmla="*/ 2556926 w 8719521"/>
              <a:gd name="connsiteY55" fmla="*/ 30737 h 6185647"/>
              <a:gd name="connsiteX56" fmla="*/ 2226513 w 8719521"/>
              <a:gd name="connsiteY56" fmla="*/ 15368 h 6185647"/>
              <a:gd name="connsiteX57" fmla="*/ 1581054 w 8719521"/>
              <a:gd name="connsiteY57" fmla="*/ 23053 h 6185647"/>
              <a:gd name="connsiteX58" fmla="*/ 689706 w 8719521"/>
              <a:gd name="connsiteY58" fmla="*/ 30737 h 6185647"/>
              <a:gd name="connsiteX59" fmla="*/ 23721 w 8719521"/>
              <a:gd name="connsiteY59" fmla="*/ 35842 h 6185647"/>
              <a:gd name="connsiteX0" fmla="*/ 23721 w 8719521"/>
              <a:gd name="connsiteY0" fmla="*/ 35842 h 6189462"/>
              <a:gd name="connsiteX1" fmla="*/ 26299 w 8719521"/>
              <a:gd name="connsiteY1" fmla="*/ 331032 h 6189462"/>
              <a:gd name="connsiteX2" fmla="*/ 37181 w 8719521"/>
              <a:gd name="connsiteY2" fmla="*/ 593578 h 6189462"/>
              <a:gd name="connsiteX3" fmla="*/ 40378 w 8719521"/>
              <a:gd name="connsiteY3" fmla="*/ 801666 h 6189462"/>
              <a:gd name="connsiteX4" fmla="*/ 26918 w 8719521"/>
              <a:gd name="connsiteY4" fmla="*/ 1001397 h 6189462"/>
              <a:gd name="connsiteX5" fmla="*/ 15419 w 8719521"/>
              <a:gd name="connsiteY5" fmla="*/ 1481623 h 6189462"/>
              <a:gd name="connsiteX6" fmla="*/ 12222 w 8719521"/>
              <a:gd name="connsiteY6" fmla="*/ 1958086 h 6189462"/>
              <a:gd name="connsiteX7" fmla="*/ 8352 w 8719521"/>
              <a:gd name="connsiteY7" fmla="*/ 2178398 h 6189462"/>
              <a:gd name="connsiteX8" fmla="*/ 17326 w 8719521"/>
              <a:gd name="connsiteY8" fmla="*/ 2523507 h 6189462"/>
              <a:gd name="connsiteX9" fmla="*/ 25010 w 8719521"/>
              <a:gd name="connsiteY9" fmla="*/ 3016575 h 6189462"/>
              <a:gd name="connsiteX10" fmla="*/ 12222 w 8719521"/>
              <a:gd name="connsiteY10" fmla="*/ 3485248 h 6189462"/>
              <a:gd name="connsiteX11" fmla="*/ 5827 w 8719521"/>
              <a:gd name="connsiteY11" fmla="*/ 3803597 h 6189462"/>
              <a:gd name="connsiteX12" fmla="*/ 5155 w 8719521"/>
              <a:gd name="connsiteY12" fmla="*/ 4027052 h 6189462"/>
              <a:gd name="connsiteX13" fmla="*/ 50 w 8719521"/>
              <a:gd name="connsiteY13" fmla="*/ 4242769 h 6189462"/>
              <a:gd name="connsiteX14" fmla="*/ 4537 w 8719521"/>
              <a:gd name="connsiteY14" fmla="*/ 4427804 h 6189462"/>
              <a:gd name="connsiteX15" fmla="*/ 14129 w 8719521"/>
              <a:gd name="connsiteY15" fmla="*/ 4625063 h 6189462"/>
              <a:gd name="connsiteX16" fmla="*/ 14747 w 8719521"/>
              <a:gd name="connsiteY16" fmla="*/ 4805047 h 6189462"/>
              <a:gd name="connsiteX17" fmla="*/ 9025 w 8719521"/>
              <a:gd name="connsiteY17" fmla="*/ 5053354 h 6189462"/>
              <a:gd name="connsiteX18" fmla="*/ 17326 w 8719521"/>
              <a:gd name="connsiteY18" fmla="*/ 5439624 h 6189462"/>
              <a:gd name="connsiteX19" fmla="*/ 20524 w 8719521"/>
              <a:gd name="connsiteY19" fmla="*/ 5827694 h 6189462"/>
              <a:gd name="connsiteX20" fmla="*/ 9024 w 8719521"/>
              <a:gd name="connsiteY20" fmla="*/ 6055637 h 6189462"/>
              <a:gd name="connsiteX21" fmla="*/ 12222 w 8719521"/>
              <a:gd name="connsiteY21" fmla="*/ 6189462 h 6189462"/>
              <a:gd name="connsiteX22" fmla="*/ 950963 w 8719521"/>
              <a:gd name="connsiteY22" fmla="*/ 6170279 h 6189462"/>
              <a:gd name="connsiteX23" fmla="*/ 1711682 w 8719521"/>
              <a:gd name="connsiteY23" fmla="*/ 6154911 h 6189462"/>
              <a:gd name="connsiteX24" fmla="*/ 1949888 w 8719521"/>
              <a:gd name="connsiteY24" fmla="*/ 6162595 h 6189462"/>
              <a:gd name="connsiteX25" fmla="*/ 2141988 w 8719521"/>
              <a:gd name="connsiteY25" fmla="*/ 6170279 h 6189462"/>
              <a:gd name="connsiteX26" fmla="*/ 2433982 w 8719521"/>
              <a:gd name="connsiteY26" fmla="*/ 6177963 h 6189462"/>
              <a:gd name="connsiteX27" fmla="*/ 3079440 w 8719521"/>
              <a:gd name="connsiteY27" fmla="*/ 6177963 h 6189462"/>
              <a:gd name="connsiteX28" fmla="*/ 3794056 w 8719521"/>
              <a:gd name="connsiteY28" fmla="*/ 6185647 h 6189462"/>
              <a:gd name="connsiteX29" fmla="*/ 4616247 w 8719521"/>
              <a:gd name="connsiteY29" fmla="*/ 6185647 h 6189462"/>
              <a:gd name="connsiteX30" fmla="*/ 5108025 w 8719521"/>
              <a:gd name="connsiteY30" fmla="*/ 6170279 h 6189462"/>
              <a:gd name="connsiteX31" fmla="*/ 5576751 w 8719521"/>
              <a:gd name="connsiteY31" fmla="*/ 6177963 h 6189462"/>
              <a:gd name="connsiteX32" fmla="*/ 6053161 w 8719521"/>
              <a:gd name="connsiteY32" fmla="*/ 6177963 h 6189462"/>
              <a:gd name="connsiteX33" fmla="*/ 6698620 w 8719521"/>
              <a:gd name="connsiteY33" fmla="*/ 6185647 h 6189462"/>
              <a:gd name="connsiteX34" fmla="*/ 7482392 w 8719521"/>
              <a:gd name="connsiteY34" fmla="*/ 6177963 h 6189462"/>
              <a:gd name="connsiteX35" fmla="*/ 7843541 w 8719521"/>
              <a:gd name="connsiteY35" fmla="*/ 6154911 h 6189462"/>
              <a:gd name="connsiteX36" fmla="*/ 8312267 w 8719521"/>
              <a:gd name="connsiteY36" fmla="*/ 6170279 h 6189462"/>
              <a:gd name="connsiteX37" fmla="*/ 8688785 w 8719521"/>
              <a:gd name="connsiteY37" fmla="*/ 6177963 h 6189462"/>
              <a:gd name="connsiteX38" fmla="*/ 8704153 w 8719521"/>
              <a:gd name="connsiteY38" fmla="*/ 3949594 h 6189462"/>
              <a:gd name="connsiteX39" fmla="*/ 8704153 w 8719521"/>
              <a:gd name="connsiteY39" fmla="*/ 2289842 h 6189462"/>
              <a:gd name="connsiteX40" fmla="*/ 8719521 w 8719521"/>
              <a:gd name="connsiteY40" fmla="*/ 1629016 h 6189462"/>
              <a:gd name="connsiteX41" fmla="*/ 8696469 w 8719521"/>
              <a:gd name="connsiteY41" fmla="*/ 1198710 h 6189462"/>
              <a:gd name="connsiteX42" fmla="*/ 8711837 w 8719521"/>
              <a:gd name="connsiteY42" fmla="*/ 714616 h 6189462"/>
              <a:gd name="connsiteX43" fmla="*/ 8704153 w 8719521"/>
              <a:gd name="connsiteY43" fmla="*/ 30737 h 6189462"/>
              <a:gd name="connsiteX44" fmla="*/ 8381424 w 8719521"/>
              <a:gd name="connsiteY44" fmla="*/ 7684 h 6189462"/>
              <a:gd name="connsiteX45" fmla="*/ 7682177 w 8719521"/>
              <a:gd name="connsiteY45" fmla="*/ 15368 h 6189462"/>
              <a:gd name="connsiteX46" fmla="*/ 7113558 w 8719521"/>
              <a:gd name="connsiteY46" fmla="*/ 15368 h 6189462"/>
              <a:gd name="connsiteX47" fmla="*/ 6299051 w 8719521"/>
              <a:gd name="connsiteY47" fmla="*/ 0 h 6189462"/>
              <a:gd name="connsiteX48" fmla="*/ 6045477 w 8719521"/>
              <a:gd name="connsiteY48" fmla="*/ 30737 h 6189462"/>
              <a:gd name="connsiteX49" fmla="*/ 5430755 w 8719521"/>
              <a:gd name="connsiteY49" fmla="*/ 23053 h 6189462"/>
              <a:gd name="connsiteX50" fmla="*/ 4900556 w 8719521"/>
              <a:gd name="connsiteY50" fmla="*/ 23053 h 6189462"/>
              <a:gd name="connsiteX51" fmla="*/ 4485619 w 8719521"/>
              <a:gd name="connsiteY51" fmla="*/ 7684 h 6189462"/>
              <a:gd name="connsiteX52" fmla="*/ 3870896 w 8719521"/>
              <a:gd name="connsiteY52" fmla="*/ 15368 h 6189462"/>
              <a:gd name="connsiteX53" fmla="*/ 3555851 w 8719521"/>
              <a:gd name="connsiteY53" fmla="*/ 30737 h 6189462"/>
              <a:gd name="connsiteX54" fmla="*/ 3202385 w 8719521"/>
              <a:gd name="connsiteY54" fmla="*/ 23053 h 6189462"/>
              <a:gd name="connsiteX55" fmla="*/ 2556926 w 8719521"/>
              <a:gd name="connsiteY55" fmla="*/ 30737 h 6189462"/>
              <a:gd name="connsiteX56" fmla="*/ 2226513 w 8719521"/>
              <a:gd name="connsiteY56" fmla="*/ 15368 h 6189462"/>
              <a:gd name="connsiteX57" fmla="*/ 1581054 w 8719521"/>
              <a:gd name="connsiteY57" fmla="*/ 23053 h 6189462"/>
              <a:gd name="connsiteX58" fmla="*/ 689706 w 8719521"/>
              <a:gd name="connsiteY58" fmla="*/ 30737 h 6189462"/>
              <a:gd name="connsiteX59" fmla="*/ 23721 w 8719521"/>
              <a:gd name="connsiteY59" fmla="*/ 35842 h 6189462"/>
              <a:gd name="connsiteX0" fmla="*/ 23721 w 8719521"/>
              <a:gd name="connsiteY0" fmla="*/ 35842 h 6189462"/>
              <a:gd name="connsiteX1" fmla="*/ 26299 w 8719521"/>
              <a:gd name="connsiteY1" fmla="*/ 331032 h 6189462"/>
              <a:gd name="connsiteX2" fmla="*/ 37181 w 8719521"/>
              <a:gd name="connsiteY2" fmla="*/ 593578 h 6189462"/>
              <a:gd name="connsiteX3" fmla="*/ 40378 w 8719521"/>
              <a:gd name="connsiteY3" fmla="*/ 801666 h 6189462"/>
              <a:gd name="connsiteX4" fmla="*/ 26918 w 8719521"/>
              <a:gd name="connsiteY4" fmla="*/ 1001397 h 6189462"/>
              <a:gd name="connsiteX5" fmla="*/ 15419 w 8719521"/>
              <a:gd name="connsiteY5" fmla="*/ 1481623 h 6189462"/>
              <a:gd name="connsiteX6" fmla="*/ 12222 w 8719521"/>
              <a:gd name="connsiteY6" fmla="*/ 1958086 h 6189462"/>
              <a:gd name="connsiteX7" fmla="*/ 8352 w 8719521"/>
              <a:gd name="connsiteY7" fmla="*/ 2178398 h 6189462"/>
              <a:gd name="connsiteX8" fmla="*/ 17326 w 8719521"/>
              <a:gd name="connsiteY8" fmla="*/ 2523507 h 6189462"/>
              <a:gd name="connsiteX9" fmla="*/ 25010 w 8719521"/>
              <a:gd name="connsiteY9" fmla="*/ 3016575 h 6189462"/>
              <a:gd name="connsiteX10" fmla="*/ 12222 w 8719521"/>
              <a:gd name="connsiteY10" fmla="*/ 3485248 h 6189462"/>
              <a:gd name="connsiteX11" fmla="*/ 5827 w 8719521"/>
              <a:gd name="connsiteY11" fmla="*/ 3803597 h 6189462"/>
              <a:gd name="connsiteX12" fmla="*/ 5155 w 8719521"/>
              <a:gd name="connsiteY12" fmla="*/ 4027052 h 6189462"/>
              <a:gd name="connsiteX13" fmla="*/ 50 w 8719521"/>
              <a:gd name="connsiteY13" fmla="*/ 4242769 h 6189462"/>
              <a:gd name="connsiteX14" fmla="*/ 4537 w 8719521"/>
              <a:gd name="connsiteY14" fmla="*/ 4427804 h 6189462"/>
              <a:gd name="connsiteX15" fmla="*/ 14129 w 8719521"/>
              <a:gd name="connsiteY15" fmla="*/ 4625063 h 6189462"/>
              <a:gd name="connsiteX16" fmla="*/ 14747 w 8719521"/>
              <a:gd name="connsiteY16" fmla="*/ 4805047 h 6189462"/>
              <a:gd name="connsiteX17" fmla="*/ 9025 w 8719521"/>
              <a:gd name="connsiteY17" fmla="*/ 5053354 h 6189462"/>
              <a:gd name="connsiteX18" fmla="*/ 17326 w 8719521"/>
              <a:gd name="connsiteY18" fmla="*/ 5439624 h 6189462"/>
              <a:gd name="connsiteX19" fmla="*/ 20524 w 8719521"/>
              <a:gd name="connsiteY19" fmla="*/ 5827694 h 6189462"/>
              <a:gd name="connsiteX20" fmla="*/ 9024 w 8719521"/>
              <a:gd name="connsiteY20" fmla="*/ 6055637 h 6189462"/>
              <a:gd name="connsiteX21" fmla="*/ 12222 w 8719521"/>
              <a:gd name="connsiteY21" fmla="*/ 6189462 h 6189462"/>
              <a:gd name="connsiteX22" fmla="*/ 950963 w 8719521"/>
              <a:gd name="connsiteY22" fmla="*/ 6170279 h 6189462"/>
              <a:gd name="connsiteX23" fmla="*/ 1711682 w 8719521"/>
              <a:gd name="connsiteY23" fmla="*/ 6154911 h 6189462"/>
              <a:gd name="connsiteX24" fmla="*/ 1933902 w 8719521"/>
              <a:gd name="connsiteY24" fmla="*/ 6181778 h 6189462"/>
              <a:gd name="connsiteX25" fmla="*/ 2141988 w 8719521"/>
              <a:gd name="connsiteY25" fmla="*/ 6170279 h 6189462"/>
              <a:gd name="connsiteX26" fmla="*/ 2433982 w 8719521"/>
              <a:gd name="connsiteY26" fmla="*/ 6177963 h 6189462"/>
              <a:gd name="connsiteX27" fmla="*/ 3079440 w 8719521"/>
              <a:gd name="connsiteY27" fmla="*/ 6177963 h 6189462"/>
              <a:gd name="connsiteX28" fmla="*/ 3794056 w 8719521"/>
              <a:gd name="connsiteY28" fmla="*/ 6185647 h 6189462"/>
              <a:gd name="connsiteX29" fmla="*/ 4616247 w 8719521"/>
              <a:gd name="connsiteY29" fmla="*/ 6185647 h 6189462"/>
              <a:gd name="connsiteX30" fmla="*/ 5108025 w 8719521"/>
              <a:gd name="connsiteY30" fmla="*/ 6170279 h 6189462"/>
              <a:gd name="connsiteX31" fmla="*/ 5576751 w 8719521"/>
              <a:gd name="connsiteY31" fmla="*/ 6177963 h 6189462"/>
              <a:gd name="connsiteX32" fmla="*/ 6053161 w 8719521"/>
              <a:gd name="connsiteY32" fmla="*/ 6177963 h 6189462"/>
              <a:gd name="connsiteX33" fmla="*/ 6698620 w 8719521"/>
              <a:gd name="connsiteY33" fmla="*/ 6185647 h 6189462"/>
              <a:gd name="connsiteX34" fmla="*/ 7482392 w 8719521"/>
              <a:gd name="connsiteY34" fmla="*/ 6177963 h 6189462"/>
              <a:gd name="connsiteX35" fmla="*/ 7843541 w 8719521"/>
              <a:gd name="connsiteY35" fmla="*/ 6154911 h 6189462"/>
              <a:gd name="connsiteX36" fmla="*/ 8312267 w 8719521"/>
              <a:gd name="connsiteY36" fmla="*/ 6170279 h 6189462"/>
              <a:gd name="connsiteX37" fmla="*/ 8688785 w 8719521"/>
              <a:gd name="connsiteY37" fmla="*/ 6177963 h 6189462"/>
              <a:gd name="connsiteX38" fmla="*/ 8704153 w 8719521"/>
              <a:gd name="connsiteY38" fmla="*/ 3949594 h 6189462"/>
              <a:gd name="connsiteX39" fmla="*/ 8704153 w 8719521"/>
              <a:gd name="connsiteY39" fmla="*/ 2289842 h 6189462"/>
              <a:gd name="connsiteX40" fmla="*/ 8719521 w 8719521"/>
              <a:gd name="connsiteY40" fmla="*/ 1629016 h 6189462"/>
              <a:gd name="connsiteX41" fmla="*/ 8696469 w 8719521"/>
              <a:gd name="connsiteY41" fmla="*/ 1198710 h 6189462"/>
              <a:gd name="connsiteX42" fmla="*/ 8711837 w 8719521"/>
              <a:gd name="connsiteY42" fmla="*/ 714616 h 6189462"/>
              <a:gd name="connsiteX43" fmla="*/ 8704153 w 8719521"/>
              <a:gd name="connsiteY43" fmla="*/ 30737 h 6189462"/>
              <a:gd name="connsiteX44" fmla="*/ 8381424 w 8719521"/>
              <a:gd name="connsiteY44" fmla="*/ 7684 h 6189462"/>
              <a:gd name="connsiteX45" fmla="*/ 7682177 w 8719521"/>
              <a:gd name="connsiteY45" fmla="*/ 15368 h 6189462"/>
              <a:gd name="connsiteX46" fmla="*/ 7113558 w 8719521"/>
              <a:gd name="connsiteY46" fmla="*/ 15368 h 6189462"/>
              <a:gd name="connsiteX47" fmla="*/ 6299051 w 8719521"/>
              <a:gd name="connsiteY47" fmla="*/ 0 h 6189462"/>
              <a:gd name="connsiteX48" fmla="*/ 6045477 w 8719521"/>
              <a:gd name="connsiteY48" fmla="*/ 30737 h 6189462"/>
              <a:gd name="connsiteX49" fmla="*/ 5430755 w 8719521"/>
              <a:gd name="connsiteY49" fmla="*/ 23053 h 6189462"/>
              <a:gd name="connsiteX50" fmla="*/ 4900556 w 8719521"/>
              <a:gd name="connsiteY50" fmla="*/ 23053 h 6189462"/>
              <a:gd name="connsiteX51" fmla="*/ 4485619 w 8719521"/>
              <a:gd name="connsiteY51" fmla="*/ 7684 h 6189462"/>
              <a:gd name="connsiteX52" fmla="*/ 3870896 w 8719521"/>
              <a:gd name="connsiteY52" fmla="*/ 15368 h 6189462"/>
              <a:gd name="connsiteX53" fmla="*/ 3555851 w 8719521"/>
              <a:gd name="connsiteY53" fmla="*/ 30737 h 6189462"/>
              <a:gd name="connsiteX54" fmla="*/ 3202385 w 8719521"/>
              <a:gd name="connsiteY54" fmla="*/ 23053 h 6189462"/>
              <a:gd name="connsiteX55" fmla="*/ 2556926 w 8719521"/>
              <a:gd name="connsiteY55" fmla="*/ 30737 h 6189462"/>
              <a:gd name="connsiteX56" fmla="*/ 2226513 w 8719521"/>
              <a:gd name="connsiteY56" fmla="*/ 15368 h 6189462"/>
              <a:gd name="connsiteX57" fmla="*/ 1581054 w 8719521"/>
              <a:gd name="connsiteY57" fmla="*/ 23053 h 6189462"/>
              <a:gd name="connsiteX58" fmla="*/ 689706 w 8719521"/>
              <a:gd name="connsiteY58" fmla="*/ 30737 h 6189462"/>
              <a:gd name="connsiteX59" fmla="*/ 23721 w 8719521"/>
              <a:gd name="connsiteY59" fmla="*/ 35842 h 6189462"/>
              <a:gd name="connsiteX0" fmla="*/ 23721 w 8719521"/>
              <a:gd name="connsiteY0" fmla="*/ 35842 h 6189462"/>
              <a:gd name="connsiteX1" fmla="*/ 26299 w 8719521"/>
              <a:gd name="connsiteY1" fmla="*/ 331032 h 6189462"/>
              <a:gd name="connsiteX2" fmla="*/ 37181 w 8719521"/>
              <a:gd name="connsiteY2" fmla="*/ 593578 h 6189462"/>
              <a:gd name="connsiteX3" fmla="*/ 40378 w 8719521"/>
              <a:gd name="connsiteY3" fmla="*/ 801666 h 6189462"/>
              <a:gd name="connsiteX4" fmla="*/ 26918 w 8719521"/>
              <a:gd name="connsiteY4" fmla="*/ 1001397 h 6189462"/>
              <a:gd name="connsiteX5" fmla="*/ 15419 w 8719521"/>
              <a:gd name="connsiteY5" fmla="*/ 1481623 h 6189462"/>
              <a:gd name="connsiteX6" fmla="*/ 12222 w 8719521"/>
              <a:gd name="connsiteY6" fmla="*/ 1958086 h 6189462"/>
              <a:gd name="connsiteX7" fmla="*/ 8352 w 8719521"/>
              <a:gd name="connsiteY7" fmla="*/ 2178398 h 6189462"/>
              <a:gd name="connsiteX8" fmla="*/ 17326 w 8719521"/>
              <a:gd name="connsiteY8" fmla="*/ 2523507 h 6189462"/>
              <a:gd name="connsiteX9" fmla="*/ 25010 w 8719521"/>
              <a:gd name="connsiteY9" fmla="*/ 3016575 h 6189462"/>
              <a:gd name="connsiteX10" fmla="*/ 12222 w 8719521"/>
              <a:gd name="connsiteY10" fmla="*/ 3485248 h 6189462"/>
              <a:gd name="connsiteX11" fmla="*/ 5827 w 8719521"/>
              <a:gd name="connsiteY11" fmla="*/ 3803597 h 6189462"/>
              <a:gd name="connsiteX12" fmla="*/ 5155 w 8719521"/>
              <a:gd name="connsiteY12" fmla="*/ 4027052 h 6189462"/>
              <a:gd name="connsiteX13" fmla="*/ 50 w 8719521"/>
              <a:gd name="connsiteY13" fmla="*/ 4242769 h 6189462"/>
              <a:gd name="connsiteX14" fmla="*/ 4537 w 8719521"/>
              <a:gd name="connsiteY14" fmla="*/ 4427804 h 6189462"/>
              <a:gd name="connsiteX15" fmla="*/ 14129 w 8719521"/>
              <a:gd name="connsiteY15" fmla="*/ 4625063 h 6189462"/>
              <a:gd name="connsiteX16" fmla="*/ 14747 w 8719521"/>
              <a:gd name="connsiteY16" fmla="*/ 4805047 h 6189462"/>
              <a:gd name="connsiteX17" fmla="*/ 9025 w 8719521"/>
              <a:gd name="connsiteY17" fmla="*/ 5053354 h 6189462"/>
              <a:gd name="connsiteX18" fmla="*/ 17326 w 8719521"/>
              <a:gd name="connsiteY18" fmla="*/ 5439624 h 6189462"/>
              <a:gd name="connsiteX19" fmla="*/ 20524 w 8719521"/>
              <a:gd name="connsiteY19" fmla="*/ 5827694 h 6189462"/>
              <a:gd name="connsiteX20" fmla="*/ 9024 w 8719521"/>
              <a:gd name="connsiteY20" fmla="*/ 6055637 h 6189462"/>
              <a:gd name="connsiteX21" fmla="*/ 12222 w 8719521"/>
              <a:gd name="connsiteY21" fmla="*/ 6189462 h 6189462"/>
              <a:gd name="connsiteX22" fmla="*/ 950963 w 8719521"/>
              <a:gd name="connsiteY22" fmla="*/ 6170279 h 6189462"/>
              <a:gd name="connsiteX23" fmla="*/ 1695696 w 8719521"/>
              <a:gd name="connsiteY23" fmla="*/ 6177291 h 6189462"/>
              <a:gd name="connsiteX24" fmla="*/ 1933902 w 8719521"/>
              <a:gd name="connsiteY24" fmla="*/ 6181778 h 6189462"/>
              <a:gd name="connsiteX25" fmla="*/ 2141988 w 8719521"/>
              <a:gd name="connsiteY25" fmla="*/ 6170279 h 6189462"/>
              <a:gd name="connsiteX26" fmla="*/ 2433982 w 8719521"/>
              <a:gd name="connsiteY26" fmla="*/ 6177963 h 6189462"/>
              <a:gd name="connsiteX27" fmla="*/ 3079440 w 8719521"/>
              <a:gd name="connsiteY27" fmla="*/ 6177963 h 6189462"/>
              <a:gd name="connsiteX28" fmla="*/ 3794056 w 8719521"/>
              <a:gd name="connsiteY28" fmla="*/ 6185647 h 6189462"/>
              <a:gd name="connsiteX29" fmla="*/ 4616247 w 8719521"/>
              <a:gd name="connsiteY29" fmla="*/ 6185647 h 6189462"/>
              <a:gd name="connsiteX30" fmla="*/ 5108025 w 8719521"/>
              <a:gd name="connsiteY30" fmla="*/ 6170279 h 6189462"/>
              <a:gd name="connsiteX31" fmla="*/ 5576751 w 8719521"/>
              <a:gd name="connsiteY31" fmla="*/ 6177963 h 6189462"/>
              <a:gd name="connsiteX32" fmla="*/ 6053161 w 8719521"/>
              <a:gd name="connsiteY32" fmla="*/ 6177963 h 6189462"/>
              <a:gd name="connsiteX33" fmla="*/ 6698620 w 8719521"/>
              <a:gd name="connsiteY33" fmla="*/ 6185647 h 6189462"/>
              <a:gd name="connsiteX34" fmla="*/ 7482392 w 8719521"/>
              <a:gd name="connsiteY34" fmla="*/ 6177963 h 6189462"/>
              <a:gd name="connsiteX35" fmla="*/ 7843541 w 8719521"/>
              <a:gd name="connsiteY35" fmla="*/ 6154911 h 6189462"/>
              <a:gd name="connsiteX36" fmla="*/ 8312267 w 8719521"/>
              <a:gd name="connsiteY36" fmla="*/ 6170279 h 6189462"/>
              <a:gd name="connsiteX37" fmla="*/ 8688785 w 8719521"/>
              <a:gd name="connsiteY37" fmla="*/ 6177963 h 6189462"/>
              <a:gd name="connsiteX38" fmla="*/ 8704153 w 8719521"/>
              <a:gd name="connsiteY38" fmla="*/ 3949594 h 6189462"/>
              <a:gd name="connsiteX39" fmla="*/ 8704153 w 8719521"/>
              <a:gd name="connsiteY39" fmla="*/ 2289842 h 6189462"/>
              <a:gd name="connsiteX40" fmla="*/ 8719521 w 8719521"/>
              <a:gd name="connsiteY40" fmla="*/ 1629016 h 6189462"/>
              <a:gd name="connsiteX41" fmla="*/ 8696469 w 8719521"/>
              <a:gd name="connsiteY41" fmla="*/ 1198710 h 6189462"/>
              <a:gd name="connsiteX42" fmla="*/ 8711837 w 8719521"/>
              <a:gd name="connsiteY42" fmla="*/ 714616 h 6189462"/>
              <a:gd name="connsiteX43" fmla="*/ 8704153 w 8719521"/>
              <a:gd name="connsiteY43" fmla="*/ 30737 h 6189462"/>
              <a:gd name="connsiteX44" fmla="*/ 8381424 w 8719521"/>
              <a:gd name="connsiteY44" fmla="*/ 7684 h 6189462"/>
              <a:gd name="connsiteX45" fmla="*/ 7682177 w 8719521"/>
              <a:gd name="connsiteY45" fmla="*/ 15368 h 6189462"/>
              <a:gd name="connsiteX46" fmla="*/ 7113558 w 8719521"/>
              <a:gd name="connsiteY46" fmla="*/ 15368 h 6189462"/>
              <a:gd name="connsiteX47" fmla="*/ 6299051 w 8719521"/>
              <a:gd name="connsiteY47" fmla="*/ 0 h 6189462"/>
              <a:gd name="connsiteX48" fmla="*/ 6045477 w 8719521"/>
              <a:gd name="connsiteY48" fmla="*/ 30737 h 6189462"/>
              <a:gd name="connsiteX49" fmla="*/ 5430755 w 8719521"/>
              <a:gd name="connsiteY49" fmla="*/ 23053 h 6189462"/>
              <a:gd name="connsiteX50" fmla="*/ 4900556 w 8719521"/>
              <a:gd name="connsiteY50" fmla="*/ 23053 h 6189462"/>
              <a:gd name="connsiteX51" fmla="*/ 4485619 w 8719521"/>
              <a:gd name="connsiteY51" fmla="*/ 7684 h 6189462"/>
              <a:gd name="connsiteX52" fmla="*/ 3870896 w 8719521"/>
              <a:gd name="connsiteY52" fmla="*/ 15368 h 6189462"/>
              <a:gd name="connsiteX53" fmla="*/ 3555851 w 8719521"/>
              <a:gd name="connsiteY53" fmla="*/ 30737 h 6189462"/>
              <a:gd name="connsiteX54" fmla="*/ 3202385 w 8719521"/>
              <a:gd name="connsiteY54" fmla="*/ 23053 h 6189462"/>
              <a:gd name="connsiteX55" fmla="*/ 2556926 w 8719521"/>
              <a:gd name="connsiteY55" fmla="*/ 30737 h 6189462"/>
              <a:gd name="connsiteX56" fmla="*/ 2226513 w 8719521"/>
              <a:gd name="connsiteY56" fmla="*/ 15368 h 6189462"/>
              <a:gd name="connsiteX57" fmla="*/ 1581054 w 8719521"/>
              <a:gd name="connsiteY57" fmla="*/ 23053 h 6189462"/>
              <a:gd name="connsiteX58" fmla="*/ 689706 w 8719521"/>
              <a:gd name="connsiteY58" fmla="*/ 30737 h 6189462"/>
              <a:gd name="connsiteX59" fmla="*/ 23721 w 8719521"/>
              <a:gd name="connsiteY59" fmla="*/ 35842 h 6189462"/>
              <a:gd name="connsiteX0" fmla="*/ 23721 w 8719521"/>
              <a:gd name="connsiteY0" fmla="*/ 35842 h 6189462"/>
              <a:gd name="connsiteX1" fmla="*/ 26299 w 8719521"/>
              <a:gd name="connsiteY1" fmla="*/ 331032 h 6189462"/>
              <a:gd name="connsiteX2" fmla="*/ 37181 w 8719521"/>
              <a:gd name="connsiteY2" fmla="*/ 593578 h 6189462"/>
              <a:gd name="connsiteX3" fmla="*/ 40378 w 8719521"/>
              <a:gd name="connsiteY3" fmla="*/ 801666 h 6189462"/>
              <a:gd name="connsiteX4" fmla="*/ 26918 w 8719521"/>
              <a:gd name="connsiteY4" fmla="*/ 1001397 h 6189462"/>
              <a:gd name="connsiteX5" fmla="*/ 15419 w 8719521"/>
              <a:gd name="connsiteY5" fmla="*/ 1481623 h 6189462"/>
              <a:gd name="connsiteX6" fmla="*/ 12222 w 8719521"/>
              <a:gd name="connsiteY6" fmla="*/ 1958086 h 6189462"/>
              <a:gd name="connsiteX7" fmla="*/ 8352 w 8719521"/>
              <a:gd name="connsiteY7" fmla="*/ 2178398 h 6189462"/>
              <a:gd name="connsiteX8" fmla="*/ 17326 w 8719521"/>
              <a:gd name="connsiteY8" fmla="*/ 2523507 h 6189462"/>
              <a:gd name="connsiteX9" fmla="*/ 25010 w 8719521"/>
              <a:gd name="connsiteY9" fmla="*/ 3016575 h 6189462"/>
              <a:gd name="connsiteX10" fmla="*/ 12222 w 8719521"/>
              <a:gd name="connsiteY10" fmla="*/ 3485248 h 6189462"/>
              <a:gd name="connsiteX11" fmla="*/ 5827 w 8719521"/>
              <a:gd name="connsiteY11" fmla="*/ 3803597 h 6189462"/>
              <a:gd name="connsiteX12" fmla="*/ 5155 w 8719521"/>
              <a:gd name="connsiteY12" fmla="*/ 4027052 h 6189462"/>
              <a:gd name="connsiteX13" fmla="*/ 50 w 8719521"/>
              <a:gd name="connsiteY13" fmla="*/ 4242769 h 6189462"/>
              <a:gd name="connsiteX14" fmla="*/ 4537 w 8719521"/>
              <a:gd name="connsiteY14" fmla="*/ 4427804 h 6189462"/>
              <a:gd name="connsiteX15" fmla="*/ 14129 w 8719521"/>
              <a:gd name="connsiteY15" fmla="*/ 4625063 h 6189462"/>
              <a:gd name="connsiteX16" fmla="*/ 14747 w 8719521"/>
              <a:gd name="connsiteY16" fmla="*/ 4805047 h 6189462"/>
              <a:gd name="connsiteX17" fmla="*/ 9025 w 8719521"/>
              <a:gd name="connsiteY17" fmla="*/ 5053354 h 6189462"/>
              <a:gd name="connsiteX18" fmla="*/ 17326 w 8719521"/>
              <a:gd name="connsiteY18" fmla="*/ 5439624 h 6189462"/>
              <a:gd name="connsiteX19" fmla="*/ 20524 w 8719521"/>
              <a:gd name="connsiteY19" fmla="*/ 5827694 h 6189462"/>
              <a:gd name="connsiteX20" fmla="*/ 9024 w 8719521"/>
              <a:gd name="connsiteY20" fmla="*/ 6055637 h 6189462"/>
              <a:gd name="connsiteX21" fmla="*/ 12222 w 8719521"/>
              <a:gd name="connsiteY21" fmla="*/ 6189462 h 6189462"/>
              <a:gd name="connsiteX22" fmla="*/ 950963 w 8719521"/>
              <a:gd name="connsiteY22" fmla="*/ 6170279 h 6189462"/>
              <a:gd name="connsiteX23" fmla="*/ 1695696 w 8719521"/>
              <a:gd name="connsiteY23" fmla="*/ 6177291 h 6189462"/>
              <a:gd name="connsiteX24" fmla="*/ 1933902 w 8719521"/>
              <a:gd name="connsiteY24" fmla="*/ 6181778 h 6189462"/>
              <a:gd name="connsiteX25" fmla="*/ 2212326 w 8719521"/>
              <a:gd name="connsiteY25" fmla="*/ 6186265 h 6189462"/>
              <a:gd name="connsiteX26" fmla="*/ 2433982 w 8719521"/>
              <a:gd name="connsiteY26" fmla="*/ 6177963 h 6189462"/>
              <a:gd name="connsiteX27" fmla="*/ 3079440 w 8719521"/>
              <a:gd name="connsiteY27" fmla="*/ 6177963 h 6189462"/>
              <a:gd name="connsiteX28" fmla="*/ 3794056 w 8719521"/>
              <a:gd name="connsiteY28" fmla="*/ 6185647 h 6189462"/>
              <a:gd name="connsiteX29" fmla="*/ 4616247 w 8719521"/>
              <a:gd name="connsiteY29" fmla="*/ 6185647 h 6189462"/>
              <a:gd name="connsiteX30" fmla="*/ 5108025 w 8719521"/>
              <a:gd name="connsiteY30" fmla="*/ 6170279 h 6189462"/>
              <a:gd name="connsiteX31" fmla="*/ 5576751 w 8719521"/>
              <a:gd name="connsiteY31" fmla="*/ 6177963 h 6189462"/>
              <a:gd name="connsiteX32" fmla="*/ 6053161 w 8719521"/>
              <a:gd name="connsiteY32" fmla="*/ 6177963 h 6189462"/>
              <a:gd name="connsiteX33" fmla="*/ 6698620 w 8719521"/>
              <a:gd name="connsiteY33" fmla="*/ 6185647 h 6189462"/>
              <a:gd name="connsiteX34" fmla="*/ 7482392 w 8719521"/>
              <a:gd name="connsiteY34" fmla="*/ 6177963 h 6189462"/>
              <a:gd name="connsiteX35" fmla="*/ 7843541 w 8719521"/>
              <a:gd name="connsiteY35" fmla="*/ 6154911 h 6189462"/>
              <a:gd name="connsiteX36" fmla="*/ 8312267 w 8719521"/>
              <a:gd name="connsiteY36" fmla="*/ 6170279 h 6189462"/>
              <a:gd name="connsiteX37" fmla="*/ 8688785 w 8719521"/>
              <a:gd name="connsiteY37" fmla="*/ 6177963 h 6189462"/>
              <a:gd name="connsiteX38" fmla="*/ 8704153 w 8719521"/>
              <a:gd name="connsiteY38" fmla="*/ 3949594 h 6189462"/>
              <a:gd name="connsiteX39" fmla="*/ 8704153 w 8719521"/>
              <a:gd name="connsiteY39" fmla="*/ 2289842 h 6189462"/>
              <a:gd name="connsiteX40" fmla="*/ 8719521 w 8719521"/>
              <a:gd name="connsiteY40" fmla="*/ 1629016 h 6189462"/>
              <a:gd name="connsiteX41" fmla="*/ 8696469 w 8719521"/>
              <a:gd name="connsiteY41" fmla="*/ 1198710 h 6189462"/>
              <a:gd name="connsiteX42" fmla="*/ 8711837 w 8719521"/>
              <a:gd name="connsiteY42" fmla="*/ 714616 h 6189462"/>
              <a:gd name="connsiteX43" fmla="*/ 8704153 w 8719521"/>
              <a:gd name="connsiteY43" fmla="*/ 30737 h 6189462"/>
              <a:gd name="connsiteX44" fmla="*/ 8381424 w 8719521"/>
              <a:gd name="connsiteY44" fmla="*/ 7684 h 6189462"/>
              <a:gd name="connsiteX45" fmla="*/ 7682177 w 8719521"/>
              <a:gd name="connsiteY45" fmla="*/ 15368 h 6189462"/>
              <a:gd name="connsiteX46" fmla="*/ 7113558 w 8719521"/>
              <a:gd name="connsiteY46" fmla="*/ 15368 h 6189462"/>
              <a:gd name="connsiteX47" fmla="*/ 6299051 w 8719521"/>
              <a:gd name="connsiteY47" fmla="*/ 0 h 6189462"/>
              <a:gd name="connsiteX48" fmla="*/ 6045477 w 8719521"/>
              <a:gd name="connsiteY48" fmla="*/ 30737 h 6189462"/>
              <a:gd name="connsiteX49" fmla="*/ 5430755 w 8719521"/>
              <a:gd name="connsiteY49" fmla="*/ 23053 h 6189462"/>
              <a:gd name="connsiteX50" fmla="*/ 4900556 w 8719521"/>
              <a:gd name="connsiteY50" fmla="*/ 23053 h 6189462"/>
              <a:gd name="connsiteX51" fmla="*/ 4485619 w 8719521"/>
              <a:gd name="connsiteY51" fmla="*/ 7684 h 6189462"/>
              <a:gd name="connsiteX52" fmla="*/ 3870896 w 8719521"/>
              <a:gd name="connsiteY52" fmla="*/ 15368 h 6189462"/>
              <a:gd name="connsiteX53" fmla="*/ 3555851 w 8719521"/>
              <a:gd name="connsiteY53" fmla="*/ 30737 h 6189462"/>
              <a:gd name="connsiteX54" fmla="*/ 3202385 w 8719521"/>
              <a:gd name="connsiteY54" fmla="*/ 23053 h 6189462"/>
              <a:gd name="connsiteX55" fmla="*/ 2556926 w 8719521"/>
              <a:gd name="connsiteY55" fmla="*/ 30737 h 6189462"/>
              <a:gd name="connsiteX56" fmla="*/ 2226513 w 8719521"/>
              <a:gd name="connsiteY56" fmla="*/ 15368 h 6189462"/>
              <a:gd name="connsiteX57" fmla="*/ 1581054 w 8719521"/>
              <a:gd name="connsiteY57" fmla="*/ 23053 h 6189462"/>
              <a:gd name="connsiteX58" fmla="*/ 689706 w 8719521"/>
              <a:gd name="connsiteY58" fmla="*/ 30737 h 6189462"/>
              <a:gd name="connsiteX59" fmla="*/ 23721 w 8719521"/>
              <a:gd name="connsiteY59" fmla="*/ 35842 h 6189462"/>
              <a:gd name="connsiteX0" fmla="*/ 23721 w 8719521"/>
              <a:gd name="connsiteY0" fmla="*/ 35842 h 6189462"/>
              <a:gd name="connsiteX1" fmla="*/ 26299 w 8719521"/>
              <a:gd name="connsiteY1" fmla="*/ 331032 h 6189462"/>
              <a:gd name="connsiteX2" fmla="*/ 37181 w 8719521"/>
              <a:gd name="connsiteY2" fmla="*/ 593578 h 6189462"/>
              <a:gd name="connsiteX3" fmla="*/ 40378 w 8719521"/>
              <a:gd name="connsiteY3" fmla="*/ 801666 h 6189462"/>
              <a:gd name="connsiteX4" fmla="*/ 26918 w 8719521"/>
              <a:gd name="connsiteY4" fmla="*/ 1001397 h 6189462"/>
              <a:gd name="connsiteX5" fmla="*/ 15419 w 8719521"/>
              <a:gd name="connsiteY5" fmla="*/ 1481623 h 6189462"/>
              <a:gd name="connsiteX6" fmla="*/ 12222 w 8719521"/>
              <a:gd name="connsiteY6" fmla="*/ 1958086 h 6189462"/>
              <a:gd name="connsiteX7" fmla="*/ 8352 w 8719521"/>
              <a:gd name="connsiteY7" fmla="*/ 2178398 h 6189462"/>
              <a:gd name="connsiteX8" fmla="*/ 17326 w 8719521"/>
              <a:gd name="connsiteY8" fmla="*/ 2523507 h 6189462"/>
              <a:gd name="connsiteX9" fmla="*/ 25010 w 8719521"/>
              <a:gd name="connsiteY9" fmla="*/ 3016575 h 6189462"/>
              <a:gd name="connsiteX10" fmla="*/ 12222 w 8719521"/>
              <a:gd name="connsiteY10" fmla="*/ 3485248 h 6189462"/>
              <a:gd name="connsiteX11" fmla="*/ 5827 w 8719521"/>
              <a:gd name="connsiteY11" fmla="*/ 3803597 h 6189462"/>
              <a:gd name="connsiteX12" fmla="*/ 5155 w 8719521"/>
              <a:gd name="connsiteY12" fmla="*/ 4027052 h 6189462"/>
              <a:gd name="connsiteX13" fmla="*/ 50 w 8719521"/>
              <a:gd name="connsiteY13" fmla="*/ 4242769 h 6189462"/>
              <a:gd name="connsiteX14" fmla="*/ 4537 w 8719521"/>
              <a:gd name="connsiteY14" fmla="*/ 4427804 h 6189462"/>
              <a:gd name="connsiteX15" fmla="*/ 14129 w 8719521"/>
              <a:gd name="connsiteY15" fmla="*/ 4625063 h 6189462"/>
              <a:gd name="connsiteX16" fmla="*/ 14747 w 8719521"/>
              <a:gd name="connsiteY16" fmla="*/ 4805047 h 6189462"/>
              <a:gd name="connsiteX17" fmla="*/ 9025 w 8719521"/>
              <a:gd name="connsiteY17" fmla="*/ 5053354 h 6189462"/>
              <a:gd name="connsiteX18" fmla="*/ 17326 w 8719521"/>
              <a:gd name="connsiteY18" fmla="*/ 5439624 h 6189462"/>
              <a:gd name="connsiteX19" fmla="*/ 20524 w 8719521"/>
              <a:gd name="connsiteY19" fmla="*/ 5827694 h 6189462"/>
              <a:gd name="connsiteX20" fmla="*/ 9024 w 8719521"/>
              <a:gd name="connsiteY20" fmla="*/ 6055637 h 6189462"/>
              <a:gd name="connsiteX21" fmla="*/ 12222 w 8719521"/>
              <a:gd name="connsiteY21" fmla="*/ 6189462 h 6189462"/>
              <a:gd name="connsiteX22" fmla="*/ 950963 w 8719521"/>
              <a:gd name="connsiteY22" fmla="*/ 6170279 h 6189462"/>
              <a:gd name="connsiteX23" fmla="*/ 1695696 w 8719521"/>
              <a:gd name="connsiteY23" fmla="*/ 6177291 h 6189462"/>
              <a:gd name="connsiteX24" fmla="*/ 1933902 w 8719521"/>
              <a:gd name="connsiteY24" fmla="*/ 6181778 h 6189462"/>
              <a:gd name="connsiteX25" fmla="*/ 2212326 w 8719521"/>
              <a:gd name="connsiteY25" fmla="*/ 6186265 h 6189462"/>
              <a:gd name="connsiteX26" fmla="*/ 2481940 w 8719521"/>
              <a:gd name="connsiteY26" fmla="*/ 6187554 h 6189462"/>
              <a:gd name="connsiteX27" fmla="*/ 3079440 w 8719521"/>
              <a:gd name="connsiteY27" fmla="*/ 6177963 h 6189462"/>
              <a:gd name="connsiteX28" fmla="*/ 3794056 w 8719521"/>
              <a:gd name="connsiteY28" fmla="*/ 6185647 h 6189462"/>
              <a:gd name="connsiteX29" fmla="*/ 4616247 w 8719521"/>
              <a:gd name="connsiteY29" fmla="*/ 6185647 h 6189462"/>
              <a:gd name="connsiteX30" fmla="*/ 5108025 w 8719521"/>
              <a:gd name="connsiteY30" fmla="*/ 6170279 h 6189462"/>
              <a:gd name="connsiteX31" fmla="*/ 5576751 w 8719521"/>
              <a:gd name="connsiteY31" fmla="*/ 6177963 h 6189462"/>
              <a:gd name="connsiteX32" fmla="*/ 6053161 w 8719521"/>
              <a:gd name="connsiteY32" fmla="*/ 6177963 h 6189462"/>
              <a:gd name="connsiteX33" fmla="*/ 6698620 w 8719521"/>
              <a:gd name="connsiteY33" fmla="*/ 6185647 h 6189462"/>
              <a:gd name="connsiteX34" fmla="*/ 7482392 w 8719521"/>
              <a:gd name="connsiteY34" fmla="*/ 6177963 h 6189462"/>
              <a:gd name="connsiteX35" fmla="*/ 7843541 w 8719521"/>
              <a:gd name="connsiteY35" fmla="*/ 6154911 h 6189462"/>
              <a:gd name="connsiteX36" fmla="*/ 8312267 w 8719521"/>
              <a:gd name="connsiteY36" fmla="*/ 6170279 h 6189462"/>
              <a:gd name="connsiteX37" fmla="*/ 8688785 w 8719521"/>
              <a:gd name="connsiteY37" fmla="*/ 6177963 h 6189462"/>
              <a:gd name="connsiteX38" fmla="*/ 8704153 w 8719521"/>
              <a:gd name="connsiteY38" fmla="*/ 3949594 h 6189462"/>
              <a:gd name="connsiteX39" fmla="*/ 8704153 w 8719521"/>
              <a:gd name="connsiteY39" fmla="*/ 2289842 h 6189462"/>
              <a:gd name="connsiteX40" fmla="*/ 8719521 w 8719521"/>
              <a:gd name="connsiteY40" fmla="*/ 1629016 h 6189462"/>
              <a:gd name="connsiteX41" fmla="*/ 8696469 w 8719521"/>
              <a:gd name="connsiteY41" fmla="*/ 1198710 h 6189462"/>
              <a:gd name="connsiteX42" fmla="*/ 8711837 w 8719521"/>
              <a:gd name="connsiteY42" fmla="*/ 714616 h 6189462"/>
              <a:gd name="connsiteX43" fmla="*/ 8704153 w 8719521"/>
              <a:gd name="connsiteY43" fmla="*/ 30737 h 6189462"/>
              <a:gd name="connsiteX44" fmla="*/ 8381424 w 8719521"/>
              <a:gd name="connsiteY44" fmla="*/ 7684 h 6189462"/>
              <a:gd name="connsiteX45" fmla="*/ 7682177 w 8719521"/>
              <a:gd name="connsiteY45" fmla="*/ 15368 h 6189462"/>
              <a:gd name="connsiteX46" fmla="*/ 7113558 w 8719521"/>
              <a:gd name="connsiteY46" fmla="*/ 15368 h 6189462"/>
              <a:gd name="connsiteX47" fmla="*/ 6299051 w 8719521"/>
              <a:gd name="connsiteY47" fmla="*/ 0 h 6189462"/>
              <a:gd name="connsiteX48" fmla="*/ 6045477 w 8719521"/>
              <a:gd name="connsiteY48" fmla="*/ 30737 h 6189462"/>
              <a:gd name="connsiteX49" fmla="*/ 5430755 w 8719521"/>
              <a:gd name="connsiteY49" fmla="*/ 23053 h 6189462"/>
              <a:gd name="connsiteX50" fmla="*/ 4900556 w 8719521"/>
              <a:gd name="connsiteY50" fmla="*/ 23053 h 6189462"/>
              <a:gd name="connsiteX51" fmla="*/ 4485619 w 8719521"/>
              <a:gd name="connsiteY51" fmla="*/ 7684 h 6189462"/>
              <a:gd name="connsiteX52" fmla="*/ 3870896 w 8719521"/>
              <a:gd name="connsiteY52" fmla="*/ 15368 h 6189462"/>
              <a:gd name="connsiteX53" fmla="*/ 3555851 w 8719521"/>
              <a:gd name="connsiteY53" fmla="*/ 30737 h 6189462"/>
              <a:gd name="connsiteX54" fmla="*/ 3202385 w 8719521"/>
              <a:gd name="connsiteY54" fmla="*/ 23053 h 6189462"/>
              <a:gd name="connsiteX55" fmla="*/ 2556926 w 8719521"/>
              <a:gd name="connsiteY55" fmla="*/ 30737 h 6189462"/>
              <a:gd name="connsiteX56" fmla="*/ 2226513 w 8719521"/>
              <a:gd name="connsiteY56" fmla="*/ 15368 h 6189462"/>
              <a:gd name="connsiteX57" fmla="*/ 1581054 w 8719521"/>
              <a:gd name="connsiteY57" fmla="*/ 23053 h 6189462"/>
              <a:gd name="connsiteX58" fmla="*/ 689706 w 8719521"/>
              <a:gd name="connsiteY58" fmla="*/ 30737 h 6189462"/>
              <a:gd name="connsiteX59" fmla="*/ 23721 w 8719521"/>
              <a:gd name="connsiteY59" fmla="*/ 35842 h 6189462"/>
              <a:gd name="connsiteX0" fmla="*/ 23721 w 8719521"/>
              <a:gd name="connsiteY0" fmla="*/ 35842 h 6197146"/>
              <a:gd name="connsiteX1" fmla="*/ 26299 w 8719521"/>
              <a:gd name="connsiteY1" fmla="*/ 331032 h 6197146"/>
              <a:gd name="connsiteX2" fmla="*/ 37181 w 8719521"/>
              <a:gd name="connsiteY2" fmla="*/ 593578 h 6197146"/>
              <a:gd name="connsiteX3" fmla="*/ 40378 w 8719521"/>
              <a:gd name="connsiteY3" fmla="*/ 801666 h 6197146"/>
              <a:gd name="connsiteX4" fmla="*/ 26918 w 8719521"/>
              <a:gd name="connsiteY4" fmla="*/ 1001397 h 6197146"/>
              <a:gd name="connsiteX5" fmla="*/ 15419 w 8719521"/>
              <a:gd name="connsiteY5" fmla="*/ 1481623 h 6197146"/>
              <a:gd name="connsiteX6" fmla="*/ 12222 w 8719521"/>
              <a:gd name="connsiteY6" fmla="*/ 1958086 h 6197146"/>
              <a:gd name="connsiteX7" fmla="*/ 8352 w 8719521"/>
              <a:gd name="connsiteY7" fmla="*/ 2178398 h 6197146"/>
              <a:gd name="connsiteX8" fmla="*/ 17326 w 8719521"/>
              <a:gd name="connsiteY8" fmla="*/ 2523507 h 6197146"/>
              <a:gd name="connsiteX9" fmla="*/ 25010 w 8719521"/>
              <a:gd name="connsiteY9" fmla="*/ 3016575 h 6197146"/>
              <a:gd name="connsiteX10" fmla="*/ 12222 w 8719521"/>
              <a:gd name="connsiteY10" fmla="*/ 3485248 h 6197146"/>
              <a:gd name="connsiteX11" fmla="*/ 5827 w 8719521"/>
              <a:gd name="connsiteY11" fmla="*/ 3803597 h 6197146"/>
              <a:gd name="connsiteX12" fmla="*/ 5155 w 8719521"/>
              <a:gd name="connsiteY12" fmla="*/ 4027052 h 6197146"/>
              <a:gd name="connsiteX13" fmla="*/ 50 w 8719521"/>
              <a:gd name="connsiteY13" fmla="*/ 4242769 h 6197146"/>
              <a:gd name="connsiteX14" fmla="*/ 4537 w 8719521"/>
              <a:gd name="connsiteY14" fmla="*/ 4427804 h 6197146"/>
              <a:gd name="connsiteX15" fmla="*/ 14129 w 8719521"/>
              <a:gd name="connsiteY15" fmla="*/ 4625063 h 6197146"/>
              <a:gd name="connsiteX16" fmla="*/ 14747 w 8719521"/>
              <a:gd name="connsiteY16" fmla="*/ 4805047 h 6197146"/>
              <a:gd name="connsiteX17" fmla="*/ 9025 w 8719521"/>
              <a:gd name="connsiteY17" fmla="*/ 5053354 h 6197146"/>
              <a:gd name="connsiteX18" fmla="*/ 17326 w 8719521"/>
              <a:gd name="connsiteY18" fmla="*/ 5439624 h 6197146"/>
              <a:gd name="connsiteX19" fmla="*/ 20524 w 8719521"/>
              <a:gd name="connsiteY19" fmla="*/ 5827694 h 6197146"/>
              <a:gd name="connsiteX20" fmla="*/ 9024 w 8719521"/>
              <a:gd name="connsiteY20" fmla="*/ 6055637 h 6197146"/>
              <a:gd name="connsiteX21" fmla="*/ 12222 w 8719521"/>
              <a:gd name="connsiteY21" fmla="*/ 6189462 h 6197146"/>
              <a:gd name="connsiteX22" fmla="*/ 950963 w 8719521"/>
              <a:gd name="connsiteY22" fmla="*/ 6170279 h 6197146"/>
              <a:gd name="connsiteX23" fmla="*/ 1695696 w 8719521"/>
              <a:gd name="connsiteY23" fmla="*/ 6177291 h 6197146"/>
              <a:gd name="connsiteX24" fmla="*/ 1933902 w 8719521"/>
              <a:gd name="connsiteY24" fmla="*/ 6181778 h 6197146"/>
              <a:gd name="connsiteX25" fmla="*/ 2212326 w 8719521"/>
              <a:gd name="connsiteY25" fmla="*/ 6186265 h 6197146"/>
              <a:gd name="connsiteX26" fmla="*/ 2481940 w 8719521"/>
              <a:gd name="connsiteY26" fmla="*/ 6187554 h 6197146"/>
              <a:gd name="connsiteX27" fmla="*/ 3079440 w 8719521"/>
              <a:gd name="connsiteY27" fmla="*/ 6177963 h 6197146"/>
              <a:gd name="connsiteX28" fmla="*/ 3794056 w 8719521"/>
              <a:gd name="connsiteY28" fmla="*/ 6185647 h 6197146"/>
              <a:gd name="connsiteX29" fmla="*/ 4616247 w 8719521"/>
              <a:gd name="connsiteY29" fmla="*/ 6185647 h 6197146"/>
              <a:gd name="connsiteX30" fmla="*/ 5108025 w 8719521"/>
              <a:gd name="connsiteY30" fmla="*/ 6170279 h 6197146"/>
              <a:gd name="connsiteX31" fmla="*/ 5787766 w 8719521"/>
              <a:gd name="connsiteY31" fmla="*/ 6197146 h 6197146"/>
              <a:gd name="connsiteX32" fmla="*/ 6053161 w 8719521"/>
              <a:gd name="connsiteY32" fmla="*/ 6177963 h 6197146"/>
              <a:gd name="connsiteX33" fmla="*/ 6698620 w 8719521"/>
              <a:gd name="connsiteY33" fmla="*/ 6185647 h 6197146"/>
              <a:gd name="connsiteX34" fmla="*/ 7482392 w 8719521"/>
              <a:gd name="connsiteY34" fmla="*/ 6177963 h 6197146"/>
              <a:gd name="connsiteX35" fmla="*/ 7843541 w 8719521"/>
              <a:gd name="connsiteY35" fmla="*/ 6154911 h 6197146"/>
              <a:gd name="connsiteX36" fmla="*/ 8312267 w 8719521"/>
              <a:gd name="connsiteY36" fmla="*/ 6170279 h 6197146"/>
              <a:gd name="connsiteX37" fmla="*/ 8688785 w 8719521"/>
              <a:gd name="connsiteY37" fmla="*/ 6177963 h 6197146"/>
              <a:gd name="connsiteX38" fmla="*/ 8704153 w 8719521"/>
              <a:gd name="connsiteY38" fmla="*/ 3949594 h 6197146"/>
              <a:gd name="connsiteX39" fmla="*/ 8704153 w 8719521"/>
              <a:gd name="connsiteY39" fmla="*/ 2289842 h 6197146"/>
              <a:gd name="connsiteX40" fmla="*/ 8719521 w 8719521"/>
              <a:gd name="connsiteY40" fmla="*/ 1629016 h 6197146"/>
              <a:gd name="connsiteX41" fmla="*/ 8696469 w 8719521"/>
              <a:gd name="connsiteY41" fmla="*/ 1198710 h 6197146"/>
              <a:gd name="connsiteX42" fmla="*/ 8711837 w 8719521"/>
              <a:gd name="connsiteY42" fmla="*/ 714616 h 6197146"/>
              <a:gd name="connsiteX43" fmla="*/ 8704153 w 8719521"/>
              <a:gd name="connsiteY43" fmla="*/ 30737 h 6197146"/>
              <a:gd name="connsiteX44" fmla="*/ 8381424 w 8719521"/>
              <a:gd name="connsiteY44" fmla="*/ 7684 h 6197146"/>
              <a:gd name="connsiteX45" fmla="*/ 7682177 w 8719521"/>
              <a:gd name="connsiteY45" fmla="*/ 15368 h 6197146"/>
              <a:gd name="connsiteX46" fmla="*/ 7113558 w 8719521"/>
              <a:gd name="connsiteY46" fmla="*/ 15368 h 6197146"/>
              <a:gd name="connsiteX47" fmla="*/ 6299051 w 8719521"/>
              <a:gd name="connsiteY47" fmla="*/ 0 h 6197146"/>
              <a:gd name="connsiteX48" fmla="*/ 6045477 w 8719521"/>
              <a:gd name="connsiteY48" fmla="*/ 30737 h 6197146"/>
              <a:gd name="connsiteX49" fmla="*/ 5430755 w 8719521"/>
              <a:gd name="connsiteY49" fmla="*/ 23053 h 6197146"/>
              <a:gd name="connsiteX50" fmla="*/ 4900556 w 8719521"/>
              <a:gd name="connsiteY50" fmla="*/ 23053 h 6197146"/>
              <a:gd name="connsiteX51" fmla="*/ 4485619 w 8719521"/>
              <a:gd name="connsiteY51" fmla="*/ 7684 h 6197146"/>
              <a:gd name="connsiteX52" fmla="*/ 3870896 w 8719521"/>
              <a:gd name="connsiteY52" fmla="*/ 15368 h 6197146"/>
              <a:gd name="connsiteX53" fmla="*/ 3555851 w 8719521"/>
              <a:gd name="connsiteY53" fmla="*/ 30737 h 6197146"/>
              <a:gd name="connsiteX54" fmla="*/ 3202385 w 8719521"/>
              <a:gd name="connsiteY54" fmla="*/ 23053 h 6197146"/>
              <a:gd name="connsiteX55" fmla="*/ 2556926 w 8719521"/>
              <a:gd name="connsiteY55" fmla="*/ 30737 h 6197146"/>
              <a:gd name="connsiteX56" fmla="*/ 2226513 w 8719521"/>
              <a:gd name="connsiteY56" fmla="*/ 15368 h 6197146"/>
              <a:gd name="connsiteX57" fmla="*/ 1581054 w 8719521"/>
              <a:gd name="connsiteY57" fmla="*/ 23053 h 6197146"/>
              <a:gd name="connsiteX58" fmla="*/ 689706 w 8719521"/>
              <a:gd name="connsiteY58" fmla="*/ 30737 h 6197146"/>
              <a:gd name="connsiteX59" fmla="*/ 23721 w 8719521"/>
              <a:gd name="connsiteY59" fmla="*/ 35842 h 6197146"/>
              <a:gd name="connsiteX0" fmla="*/ 23721 w 8719521"/>
              <a:gd name="connsiteY0" fmla="*/ 35842 h 6197146"/>
              <a:gd name="connsiteX1" fmla="*/ 26299 w 8719521"/>
              <a:gd name="connsiteY1" fmla="*/ 331032 h 6197146"/>
              <a:gd name="connsiteX2" fmla="*/ 37181 w 8719521"/>
              <a:gd name="connsiteY2" fmla="*/ 593578 h 6197146"/>
              <a:gd name="connsiteX3" fmla="*/ 40378 w 8719521"/>
              <a:gd name="connsiteY3" fmla="*/ 801666 h 6197146"/>
              <a:gd name="connsiteX4" fmla="*/ 26918 w 8719521"/>
              <a:gd name="connsiteY4" fmla="*/ 1001397 h 6197146"/>
              <a:gd name="connsiteX5" fmla="*/ 15419 w 8719521"/>
              <a:gd name="connsiteY5" fmla="*/ 1481623 h 6197146"/>
              <a:gd name="connsiteX6" fmla="*/ 12222 w 8719521"/>
              <a:gd name="connsiteY6" fmla="*/ 1958086 h 6197146"/>
              <a:gd name="connsiteX7" fmla="*/ 8352 w 8719521"/>
              <a:gd name="connsiteY7" fmla="*/ 2178398 h 6197146"/>
              <a:gd name="connsiteX8" fmla="*/ 17326 w 8719521"/>
              <a:gd name="connsiteY8" fmla="*/ 2523507 h 6197146"/>
              <a:gd name="connsiteX9" fmla="*/ 25010 w 8719521"/>
              <a:gd name="connsiteY9" fmla="*/ 3016575 h 6197146"/>
              <a:gd name="connsiteX10" fmla="*/ 12222 w 8719521"/>
              <a:gd name="connsiteY10" fmla="*/ 3485248 h 6197146"/>
              <a:gd name="connsiteX11" fmla="*/ 5827 w 8719521"/>
              <a:gd name="connsiteY11" fmla="*/ 3803597 h 6197146"/>
              <a:gd name="connsiteX12" fmla="*/ 5155 w 8719521"/>
              <a:gd name="connsiteY12" fmla="*/ 4027052 h 6197146"/>
              <a:gd name="connsiteX13" fmla="*/ 50 w 8719521"/>
              <a:gd name="connsiteY13" fmla="*/ 4242769 h 6197146"/>
              <a:gd name="connsiteX14" fmla="*/ 4537 w 8719521"/>
              <a:gd name="connsiteY14" fmla="*/ 4427804 h 6197146"/>
              <a:gd name="connsiteX15" fmla="*/ 14129 w 8719521"/>
              <a:gd name="connsiteY15" fmla="*/ 4625063 h 6197146"/>
              <a:gd name="connsiteX16" fmla="*/ 14747 w 8719521"/>
              <a:gd name="connsiteY16" fmla="*/ 4805047 h 6197146"/>
              <a:gd name="connsiteX17" fmla="*/ 9025 w 8719521"/>
              <a:gd name="connsiteY17" fmla="*/ 5053354 h 6197146"/>
              <a:gd name="connsiteX18" fmla="*/ 17326 w 8719521"/>
              <a:gd name="connsiteY18" fmla="*/ 5439624 h 6197146"/>
              <a:gd name="connsiteX19" fmla="*/ 20524 w 8719521"/>
              <a:gd name="connsiteY19" fmla="*/ 5827694 h 6197146"/>
              <a:gd name="connsiteX20" fmla="*/ 9024 w 8719521"/>
              <a:gd name="connsiteY20" fmla="*/ 6055637 h 6197146"/>
              <a:gd name="connsiteX21" fmla="*/ 12222 w 8719521"/>
              <a:gd name="connsiteY21" fmla="*/ 6189462 h 6197146"/>
              <a:gd name="connsiteX22" fmla="*/ 950963 w 8719521"/>
              <a:gd name="connsiteY22" fmla="*/ 6170279 h 6197146"/>
              <a:gd name="connsiteX23" fmla="*/ 1695696 w 8719521"/>
              <a:gd name="connsiteY23" fmla="*/ 6177291 h 6197146"/>
              <a:gd name="connsiteX24" fmla="*/ 1933902 w 8719521"/>
              <a:gd name="connsiteY24" fmla="*/ 6181778 h 6197146"/>
              <a:gd name="connsiteX25" fmla="*/ 2212326 w 8719521"/>
              <a:gd name="connsiteY25" fmla="*/ 6186265 h 6197146"/>
              <a:gd name="connsiteX26" fmla="*/ 2481940 w 8719521"/>
              <a:gd name="connsiteY26" fmla="*/ 6187554 h 6197146"/>
              <a:gd name="connsiteX27" fmla="*/ 3079440 w 8719521"/>
              <a:gd name="connsiteY27" fmla="*/ 6177963 h 6197146"/>
              <a:gd name="connsiteX28" fmla="*/ 3794056 w 8719521"/>
              <a:gd name="connsiteY28" fmla="*/ 6185647 h 6197146"/>
              <a:gd name="connsiteX29" fmla="*/ 4616247 w 8719521"/>
              <a:gd name="connsiteY29" fmla="*/ 6185647 h 6197146"/>
              <a:gd name="connsiteX30" fmla="*/ 5108025 w 8719521"/>
              <a:gd name="connsiteY30" fmla="*/ 6170279 h 6197146"/>
              <a:gd name="connsiteX31" fmla="*/ 5787766 w 8719521"/>
              <a:gd name="connsiteY31" fmla="*/ 6197146 h 6197146"/>
              <a:gd name="connsiteX32" fmla="*/ 6053161 w 8719521"/>
              <a:gd name="connsiteY32" fmla="*/ 6177963 h 6197146"/>
              <a:gd name="connsiteX33" fmla="*/ 6698620 w 8719521"/>
              <a:gd name="connsiteY33" fmla="*/ 6185647 h 6197146"/>
              <a:gd name="connsiteX34" fmla="*/ 7482392 w 8719521"/>
              <a:gd name="connsiteY34" fmla="*/ 6177963 h 6197146"/>
              <a:gd name="connsiteX35" fmla="*/ 7856330 w 8719521"/>
              <a:gd name="connsiteY35" fmla="*/ 6174095 h 6197146"/>
              <a:gd name="connsiteX36" fmla="*/ 8312267 w 8719521"/>
              <a:gd name="connsiteY36" fmla="*/ 6170279 h 6197146"/>
              <a:gd name="connsiteX37" fmla="*/ 8688785 w 8719521"/>
              <a:gd name="connsiteY37" fmla="*/ 6177963 h 6197146"/>
              <a:gd name="connsiteX38" fmla="*/ 8704153 w 8719521"/>
              <a:gd name="connsiteY38" fmla="*/ 3949594 h 6197146"/>
              <a:gd name="connsiteX39" fmla="*/ 8704153 w 8719521"/>
              <a:gd name="connsiteY39" fmla="*/ 2289842 h 6197146"/>
              <a:gd name="connsiteX40" fmla="*/ 8719521 w 8719521"/>
              <a:gd name="connsiteY40" fmla="*/ 1629016 h 6197146"/>
              <a:gd name="connsiteX41" fmla="*/ 8696469 w 8719521"/>
              <a:gd name="connsiteY41" fmla="*/ 1198710 h 6197146"/>
              <a:gd name="connsiteX42" fmla="*/ 8711837 w 8719521"/>
              <a:gd name="connsiteY42" fmla="*/ 714616 h 6197146"/>
              <a:gd name="connsiteX43" fmla="*/ 8704153 w 8719521"/>
              <a:gd name="connsiteY43" fmla="*/ 30737 h 6197146"/>
              <a:gd name="connsiteX44" fmla="*/ 8381424 w 8719521"/>
              <a:gd name="connsiteY44" fmla="*/ 7684 h 6197146"/>
              <a:gd name="connsiteX45" fmla="*/ 7682177 w 8719521"/>
              <a:gd name="connsiteY45" fmla="*/ 15368 h 6197146"/>
              <a:gd name="connsiteX46" fmla="*/ 7113558 w 8719521"/>
              <a:gd name="connsiteY46" fmla="*/ 15368 h 6197146"/>
              <a:gd name="connsiteX47" fmla="*/ 6299051 w 8719521"/>
              <a:gd name="connsiteY47" fmla="*/ 0 h 6197146"/>
              <a:gd name="connsiteX48" fmla="*/ 6045477 w 8719521"/>
              <a:gd name="connsiteY48" fmla="*/ 30737 h 6197146"/>
              <a:gd name="connsiteX49" fmla="*/ 5430755 w 8719521"/>
              <a:gd name="connsiteY49" fmla="*/ 23053 h 6197146"/>
              <a:gd name="connsiteX50" fmla="*/ 4900556 w 8719521"/>
              <a:gd name="connsiteY50" fmla="*/ 23053 h 6197146"/>
              <a:gd name="connsiteX51" fmla="*/ 4485619 w 8719521"/>
              <a:gd name="connsiteY51" fmla="*/ 7684 h 6197146"/>
              <a:gd name="connsiteX52" fmla="*/ 3870896 w 8719521"/>
              <a:gd name="connsiteY52" fmla="*/ 15368 h 6197146"/>
              <a:gd name="connsiteX53" fmla="*/ 3555851 w 8719521"/>
              <a:gd name="connsiteY53" fmla="*/ 30737 h 6197146"/>
              <a:gd name="connsiteX54" fmla="*/ 3202385 w 8719521"/>
              <a:gd name="connsiteY54" fmla="*/ 23053 h 6197146"/>
              <a:gd name="connsiteX55" fmla="*/ 2556926 w 8719521"/>
              <a:gd name="connsiteY55" fmla="*/ 30737 h 6197146"/>
              <a:gd name="connsiteX56" fmla="*/ 2226513 w 8719521"/>
              <a:gd name="connsiteY56" fmla="*/ 15368 h 6197146"/>
              <a:gd name="connsiteX57" fmla="*/ 1581054 w 8719521"/>
              <a:gd name="connsiteY57" fmla="*/ 23053 h 6197146"/>
              <a:gd name="connsiteX58" fmla="*/ 689706 w 8719521"/>
              <a:gd name="connsiteY58" fmla="*/ 30737 h 6197146"/>
              <a:gd name="connsiteX59" fmla="*/ 23721 w 8719521"/>
              <a:gd name="connsiteY59" fmla="*/ 35842 h 6197146"/>
              <a:gd name="connsiteX0" fmla="*/ 23721 w 8719521"/>
              <a:gd name="connsiteY0" fmla="*/ 35842 h 6197146"/>
              <a:gd name="connsiteX1" fmla="*/ 26299 w 8719521"/>
              <a:gd name="connsiteY1" fmla="*/ 331032 h 6197146"/>
              <a:gd name="connsiteX2" fmla="*/ 37181 w 8719521"/>
              <a:gd name="connsiteY2" fmla="*/ 593578 h 6197146"/>
              <a:gd name="connsiteX3" fmla="*/ 40378 w 8719521"/>
              <a:gd name="connsiteY3" fmla="*/ 801666 h 6197146"/>
              <a:gd name="connsiteX4" fmla="*/ 26918 w 8719521"/>
              <a:gd name="connsiteY4" fmla="*/ 1001397 h 6197146"/>
              <a:gd name="connsiteX5" fmla="*/ 15419 w 8719521"/>
              <a:gd name="connsiteY5" fmla="*/ 1481623 h 6197146"/>
              <a:gd name="connsiteX6" fmla="*/ 12222 w 8719521"/>
              <a:gd name="connsiteY6" fmla="*/ 1958086 h 6197146"/>
              <a:gd name="connsiteX7" fmla="*/ 8352 w 8719521"/>
              <a:gd name="connsiteY7" fmla="*/ 2178398 h 6197146"/>
              <a:gd name="connsiteX8" fmla="*/ 17326 w 8719521"/>
              <a:gd name="connsiteY8" fmla="*/ 2523507 h 6197146"/>
              <a:gd name="connsiteX9" fmla="*/ 25010 w 8719521"/>
              <a:gd name="connsiteY9" fmla="*/ 3016575 h 6197146"/>
              <a:gd name="connsiteX10" fmla="*/ 12222 w 8719521"/>
              <a:gd name="connsiteY10" fmla="*/ 3485248 h 6197146"/>
              <a:gd name="connsiteX11" fmla="*/ 5827 w 8719521"/>
              <a:gd name="connsiteY11" fmla="*/ 3803597 h 6197146"/>
              <a:gd name="connsiteX12" fmla="*/ 5155 w 8719521"/>
              <a:gd name="connsiteY12" fmla="*/ 4027052 h 6197146"/>
              <a:gd name="connsiteX13" fmla="*/ 50 w 8719521"/>
              <a:gd name="connsiteY13" fmla="*/ 4242769 h 6197146"/>
              <a:gd name="connsiteX14" fmla="*/ 4537 w 8719521"/>
              <a:gd name="connsiteY14" fmla="*/ 4427804 h 6197146"/>
              <a:gd name="connsiteX15" fmla="*/ 14129 w 8719521"/>
              <a:gd name="connsiteY15" fmla="*/ 4625063 h 6197146"/>
              <a:gd name="connsiteX16" fmla="*/ 14747 w 8719521"/>
              <a:gd name="connsiteY16" fmla="*/ 4805047 h 6197146"/>
              <a:gd name="connsiteX17" fmla="*/ 9025 w 8719521"/>
              <a:gd name="connsiteY17" fmla="*/ 5053354 h 6197146"/>
              <a:gd name="connsiteX18" fmla="*/ 17326 w 8719521"/>
              <a:gd name="connsiteY18" fmla="*/ 5439624 h 6197146"/>
              <a:gd name="connsiteX19" fmla="*/ 20524 w 8719521"/>
              <a:gd name="connsiteY19" fmla="*/ 5827694 h 6197146"/>
              <a:gd name="connsiteX20" fmla="*/ 9024 w 8719521"/>
              <a:gd name="connsiteY20" fmla="*/ 6055637 h 6197146"/>
              <a:gd name="connsiteX21" fmla="*/ 12222 w 8719521"/>
              <a:gd name="connsiteY21" fmla="*/ 6189462 h 6197146"/>
              <a:gd name="connsiteX22" fmla="*/ 950963 w 8719521"/>
              <a:gd name="connsiteY22" fmla="*/ 6170279 h 6197146"/>
              <a:gd name="connsiteX23" fmla="*/ 1695696 w 8719521"/>
              <a:gd name="connsiteY23" fmla="*/ 6177291 h 6197146"/>
              <a:gd name="connsiteX24" fmla="*/ 1933902 w 8719521"/>
              <a:gd name="connsiteY24" fmla="*/ 6181778 h 6197146"/>
              <a:gd name="connsiteX25" fmla="*/ 2212326 w 8719521"/>
              <a:gd name="connsiteY25" fmla="*/ 6186265 h 6197146"/>
              <a:gd name="connsiteX26" fmla="*/ 2481940 w 8719521"/>
              <a:gd name="connsiteY26" fmla="*/ 6187554 h 6197146"/>
              <a:gd name="connsiteX27" fmla="*/ 3079440 w 8719521"/>
              <a:gd name="connsiteY27" fmla="*/ 6177963 h 6197146"/>
              <a:gd name="connsiteX28" fmla="*/ 3794056 w 8719521"/>
              <a:gd name="connsiteY28" fmla="*/ 6185647 h 6197146"/>
              <a:gd name="connsiteX29" fmla="*/ 4616247 w 8719521"/>
              <a:gd name="connsiteY29" fmla="*/ 6185647 h 6197146"/>
              <a:gd name="connsiteX30" fmla="*/ 5108025 w 8719521"/>
              <a:gd name="connsiteY30" fmla="*/ 6170279 h 6197146"/>
              <a:gd name="connsiteX31" fmla="*/ 5787766 w 8719521"/>
              <a:gd name="connsiteY31" fmla="*/ 6197146 h 6197146"/>
              <a:gd name="connsiteX32" fmla="*/ 6053161 w 8719521"/>
              <a:gd name="connsiteY32" fmla="*/ 6177963 h 6197146"/>
              <a:gd name="connsiteX33" fmla="*/ 6698620 w 8719521"/>
              <a:gd name="connsiteY33" fmla="*/ 6185647 h 6197146"/>
              <a:gd name="connsiteX34" fmla="*/ 7482392 w 8719521"/>
              <a:gd name="connsiteY34" fmla="*/ 6177963 h 6197146"/>
              <a:gd name="connsiteX35" fmla="*/ 7856330 w 8719521"/>
              <a:gd name="connsiteY35" fmla="*/ 6174095 h 6197146"/>
              <a:gd name="connsiteX36" fmla="*/ 8341042 w 8719521"/>
              <a:gd name="connsiteY36" fmla="*/ 6183068 h 6197146"/>
              <a:gd name="connsiteX37" fmla="*/ 8688785 w 8719521"/>
              <a:gd name="connsiteY37" fmla="*/ 6177963 h 6197146"/>
              <a:gd name="connsiteX38" fmla="*/ 8704153 w 8719521"/>
              <a:gd name="connsiteY38" fmla="*/ 3949594 h 6197146"/>
              <a:gd name="connsiteX39" fmla="*/ 8704153 w 8719521"/>
              <a:gd name="connsiteY39" fmla="*/ 2289842 h 6197146"/>
              <a:gd name="connsiteX40" fmla="*/ 8719521 w 8719521"/>
              <a:gd name="connsiteY40" fmla="*/ 1629016 h 6197146"/>
              <a:gd name="connsiteX41" fmla="*/ 8696469 w 8719521"/>
              <a:gd name="connsiteY41" fmla="*/ 1198710 h 6197146"/>
              <a:gd name="connsiteX42" fmla="*/ 8711837 w 8719521"/>
              <a:gd name="connsiteY42" fmla="*/ 714616 h 6197146"/>
              <a:gd name="connsiteX43" fmla="*/ 8704153 w 8719521"/>
              <a:gd name="connsiteY43" fmla="*/ 30737 h 6197146"/>
              <a:gd name="connsiteX44" fmla="*/ 8381424 w 8719521"/>
              <a:gd name="connsiteY44" fmla="*/ 7684 h 6197146"/>
              <a:gd name="connsiteX45" fmla="*/ 7682177 w 8719521"/>
              <a:gd name="connsiteY45" fmla="*/ 15368 h 6197146"/>
              <a:gd name="connsiteX46" fmla="*/ 7113558 w 8719521"/>
              <a:gd name="connsiteY46" fmla="*/ 15368 h 6197146"/>
              <a:gd name="connsiteX47" fmla="*/ 6299051 w 8719521"/>
              <a:gd name="connsiteY47" fmla="*/ 0 h 6197146"/>
              <a:gd name="connsiteX48" fmla="*/ 6045477 w 8719521"/>
              <a:gd name="connsiteY48" fmla="*/ 30737 h 6197146"/>
              <a:gd name="connsiteX49" fmla="*/ 5430755 w 8719521"/>
              <a:gd name="connsiteY49" fmla="*/ 23053 h 6197146"/>
              <a:gd name="connsiteX50" fmla="*/ 4900556 w 8719521"/>
              <a:gd name="connsiteY50" fmla="*/ 23053 h 6197146"/>
              <a:gd name="connsiteX51" fmla="*/ 4485619 w 8719521"/>
              <a:gd name="connsiteY51" fmla="*/ 7684 h 6197146"/>
              <a:gd name="connsiteX52" fmla="*/ 3870896 w 8719521"/>
              <a:gd name="connsiteY52" fmla="*/ 15368 h 6197146"/>
              <a:gd name="connsiteX53" fmla="*/ 3555851 w 8719521"/>
              <a:gd name="connsiteY53" fmla="*/ 30737 h 6197146"/>
              <a:gd name="connsiteX54" fmla="*/ 3202385 w 8719521"/>
              <a:gd name="connsiteY54" fmla="*/ 23053 h 6197146"/>
              <a:gd name="connsiteX55" fmla="*/ 2556926 w 8719521"/>
              <a:gd name="connsiteY55" fmla="*/ 30737 h 6197146"/>
              <a:gd name="connsiteX56" fmla="*/ 2226513 w 8719521"/>
              <a:gd name="connsiteY56" fmla="*/ 15368 h 6197146"/>
              <a:gd name="connsiteX57" fmla="*/ 1581054 w 8719521"/>
              <a:gd name="connsiteY57" fmla="*/ 23053 h 6197146"/>
              <a:gd name="connsiteX58" fmla="*/ 689706 w 8719521"/>
              <a:gd name="connsiteY58" fmla="*/ 30737 h 6197146"/>
              <a:gd name="connsiteX59" fmla="*/ 23721 w 8719521"/>
              <a:gd name="connsiteY59" fmla="*/ 35842 h 6197146"/>
              <a:gd name="connsiteX0" fmla="*/ 23721 w 8719521"/>
              <a:gd name="connsiteY0" fmla="*/ 35842 h 6197146"/>
              <a:gd name="connsiteX1" fmla="*/ 26299 w 8719521"/>
              <a:gd name="connsiteY1" fmla="*/ 331032 h 6197146"/>
              <a:gd name="connsiteX2" fmla="*/ 37181 w 8719521"/>
              <a:gd name="connsiteY2" fmla="*/ 593578 h 6197146"/>
              <a:gd name="connsiteX3" fmla="*/ 40378 w 8719521"/>
              <a:gd name="connsiteY3" fmla="*/ 801666 h 6197146"/>
              <a:gd name="connsiteX4" fmla="*/ 26918 w 8719521"/>
              <a:gd name="connsiteY4" fmla="*/ 1001397 h 6197146"/>
              <a:gd name="connsiteX5" fmla="*/ 15419 w 8719521"/>
              <a:gd name="connsiteY5" fmla="*/ 1481623 h 6197146"/>
              <a:gd name="connsiteX6" fmla="*/ 12222 w 8719521"/>
              <a:gd name="connsiteY6" fmla="*/ 1958086 h 6197146"/>
              <a:gd name="connsiteX7" fmla="*/ 8352 w 8719521"/>
              <a:gd name="connsiteY7" fmla="*/ 2178398 h 6197146"/>
              <a:gd name="connsiteX8" fmla="*/ 17326 w 8719521"/>
              <a:gd name="connsiteY8" fmla="*/ 2523507 h 6197146"/>
              <a:gd name="connsiteX9" fmla="*/ 25010 w 8719521"/>
              <a:gd name="connsiteY9" fmla="*/ 3016575 h 6197146"/>
              <a:gd name="connsiteX10" fmla="*/ 12222 w 8719521"/>
              <a:gd name="connsiteY10" fmla="*/ 3485248 h 6197146"/>
              <a:gd name="connsiteX11" fmla="*/ 5827 w 8719521"/>
              <a:gd name="connsiteY11" fmla="*/ 3803597 h 6197146"/>
              <a:gd name="connsiteX12" fmla="*/ 5155 w 8719521"/>
              <a:gd name="connsiteY12" fmla="*/ 4027052 h 6197146"/>
              <a:gd name="connsiteX13" fmla="*/ 50 w 8719521"/>
              <a:gd name="connsiteY13" fmla="*/ 4242769 h 6197146"/>
              <a:gd name="connsiteX14" fmla="*/ 4537 w 8719521"/>
              <a:gd name="connsiteY14" fmla="*/ 4427804 h 6197146"/>
              <a:gd name="connsiteX15" fmla="*/ 14129 w 8719521"/>
              <a:gd name="connsiteY15" fmla="*/ 4625063 h 6197146"/>
              <a:gd name="connsiteX16" fmla="*/ 14747 w 8719521"/>
              <a:gd name="connsiteY16" fmla="*/ 4805047 h 6197146"/>
              <a:gd name="connsiteX17" fmla="*/ 9025 w 8719521"/>
              <a:gd name="connsiteY17" fmla="*/ 5053354 h 6197146"/>
              <a:gd name="connsiteX18" fmla="*/ 17326 w 8719521"/>
              <a:gd name="connsiteY18" fmla="*/ 5439624 h 6197146"/>
              <a:gd name="connsiteX19" fmla="*/ 20524 w 8719521"/>
              <a:gd name="connsiteY19" fmla="*/ 5827694 h 6197146"/>
              <a:gd name="connsiteX20" fmla="*/ 9024 w 8719521"/>
              <a:gd name="connsiteY20" fmla="*/ 6055637 h 6197146"/>
              <a:gd name="connsiteX21" fmla="*/ 12222 w 8719521"/>
              <a:gd name="connsiteY21" fmla="*/ 6189462 h 6197146"/>
              <a:gd name="connsiteX22" fmla="*/ 950963 w 8719521"/>
              <a:gd name="connsiteY22" fmla="*/ 6170279 h 6197146"/>
              <a:gd name="connsiteX23" fmla="*/ 1695696 w 8719521"/>
              <a:gd name="connsiteY23" fmla="*/ 6177291 h 6197146"/>
              <a:gd name="connsiteX24" fmla="*/ 1933902 w 8719521"/>
              <a:gd name="connsiteY24" fmla="*/ 6181778 h 6197146"/>
              <a:gd name="connsiteX25" fmla="*/ 2212326 w 8719521"/>
              <a:gd name="connsiteY25" fmla="*/ 6186265 h 6197146"/>
              <a:gd name="connsiteX26" fmla="*/ 2481940 w 8719521"/>
              <a:gd name="connsiteY26" fmla="*/ 6187554 h 6197146"/>
              <a:gd name="connsiteX27" fmla="*/ 3079440 w 8719521"/>
              <a:gd name="connsiteY27" fmla="*/ 6177963 h 6197146"/>
              <a:gd name="connsiteX28" fmla="*/ 3794056 w 8719521"/>
              <a:gd name="connsiteY28" fmla="*/ 6185647 h 6197146"/>
              <a:gd name="connsiteX29" fmla="*/ 4616247 w 8719521"/>
              <a:gd name="connsiteY29" fmla="*/ 6185647 h 6197146"/>
              <a:gd name="connsiteX30" fmla="*/ 5108025 w 8719521"/>
              <a:gd name="connsiteY30" fmla="*/ 6170279 h 6197146"/>
              <a:gd name="connsiteX31" fmla="*/ 5787766 w 8719521"/>
              <a:gd name="connsiteY31" fmla="*/ 6197146 h 6197146"/>
              <a:gd name="connsiteX32" fmla="*/ 6053161 w 8719521"/>
              <a:gd name="connsiteY32" fmla="*/ 6177963 h 6197146"/>
              <a:gd name="connsiteX33" fmla="*/ 6698620 w 8719521"/>
              <a:gd name="connsiteY33" fmla="*/ 6185647 h 6197146"/>
              <a:gd name="connsiteX34" fmla="*/ 7482392 w 8719521"/>
              <a:gd name="connsiteY34" fmla="*/ 6177963 h 6197146"/>
              <a:gd name="connsiteX35" fmla="*/ 7856330 w 8719521"/>
              <a:gd name="connsiteY35" fmla="*/ 6174095 h 6197146"/>
              <a:gd name="connsiteX36" fmla="*/ 8341042 w 8719521"/>
              <a:gd name="connsiteY36" fmla="*/ 6183068 h 6197146"/>
              <a:gd name="connsiteX37" fmla="*/ 8688785 w 8719521"/>
              <a:gd name="connsiteY37" fmla="*/ 6177963 h 6197146"/>
              <a:gd name="connsiteX38" fmla="*/ 8704153 w 8719521"/>
              <a:gd name="connsiteY38" fmla="*/ 3949594 h 6197146"/>
              <a:gd name="connsiteX39" fmla="*/ 8704153 w 8719521"/>
              <a:gd name="connsiteY39" fmla="*/ 2289842 h 6197146"/>
              <a:gd name="connsiteX40" fmla="*/ 8719521 w 8719521"/>
              <a:gd name="connsiteY40" fmla="*/ 1629016 h 6197146"/>
              <a:gd name="connsiteX41" fmla="*/ 8696469 w 8719521"/>
              <a:gd name="connsiteY41" fmla="*/ 1198710 h 6197146"/>
              <a:gd name="connsiteX42" fmla="*/ 8711837 w 8719521"/>
              <a:gd name="connsiteY42" fmla="*/ 714616 h 6197146"/>
              <a:gd name="connsiteX43" fmla="*/ 8704153 w 8719521"/>
              <a:gd name="connsiteY43" fmla="*/ 30737 h 6197146"/>
              <a:gd name="connsiteX44" fmla="*/ 8381424 w 8719521"/>
              <a:gd name="connsiteY44" fmla="*/ 7684 h 6197146"/>
              <a:gd name="connsiteX45" fmla="*/ 7682177 w 8719521"/>
              <a:gd name="connsiteY45" fmla="*/ 15368 h 6197146"/>
              <a:gd name="connsiteX46" fmla="*/ 7113558 w 8719521"/>
              <a:gd name="connsiteY46" fmla="*/ 15368 h 6197146"/>
              <a:gd name="connsiteX47" fmla="*/ 6299051 w 8719521"/>
              <a:gd name="connsiteY47" fmla="*/ 0 h 6197146"/>
              <a:gd name="connsiteX48" fmla="*/ 6045477 w 8719521"/>
              <a:gd name="connsiteY48" fmla="*/ 30737 h 6197146"/>
              <a:gd name="connsiteX49" fmla="*/ 5430755 w 8719521"/>
              <a:gd name="connsiteY49" fmla="*/ 23053 h 6197146"/>
              <a:gd name="connsiteX50" fmla="*/ 4900556 w 8719521"/>
              <a:gd name="connsiteY50" fmla="*/ 23053 h 6197146"/>
              <a:gd name="connsiteX51" fmla="*/ 4485619 w 8719521"/>
              <a:gd name="connsiteY51" fmla="*/ 7684 h 6197146"/>
              <a:gd name="connsiteX52" fmla="*/ 3870896 w 8719521"/>
              <a:gd name="connsiteY52" fmla="*/ 15368 h 6197146"/>
              <a:gd name="connsiteX53" fmla="*/ 3555851 w 8719521"/>
              <a:gd name="connsiteY53" fmla="*/ 30737 h 6197146"/>
              <a:gd name="connsiteX54" fmla="*/ 3202385 w 8719521"/>
              <a:gd name="connsiteY54" fmla="*/ 23053 h 6197146"/>
              <a:gd name="connsiteX55" fmla="*/ 2556926 w 8719521"/>
              <a:gd name="connsiteY55" fmla="*/ 30737 h 6197146"/>
              <a:gd name="connsiteX56" fmla="*/ 2226513 w 8719521"/>
              <a:gd name="connsiteY56" fmla="*/ 15368 h 6197146"/>
              <a:gd name="connsiteX57" fmla="*/ 1581054 w 8719521"/>
              <a:gd name="connsiteY57" fmla="*/ 23053 h 6197146"/>
              <a:gd name="connsiteX58" fmla="*/ 689706 w 8719521"/>
              <a:gd name="connsiteY58" fmla="*/ 30737 h 6197146"/>
              <a:gd name="connsiteX59" fmla="*/ 23721 w 8719521"/>
              <a:gd name="connsiteY59" fmla="*/ 35842 h 6197146"/>
              <a:gd name="connsiteX0" fmla="*/ 23721 w 8719521"/>
              <a:gd name="connsiteY0" fmla="*/ 35842 h 6197146"/>
              <a:gd name="connsiteX1" fmla="*/ 26299 w 8719521"/>
              <a:gd name="connsiteY1" fmla="*/ 331032 h 6197146"/>
              <a:gd name="connsiteX2" fmla="*/ 37181 w 8719521"/>
              <a:gd name="connsiteY2" fmla="*/ 593578 h 6197146"/>
              <a:gd name="connsiteX3" fmla="*/ 40378 w 8719521"/>
              <a:gd name="connsiteY3" fmla="*/ 801666 h 6197146"/>
              <a:gd name="connsiteX4" fmla="*/ 26918 w 8719521"/>
              <a:gd name="connsiteY4" fmla="*/ 1001397 h 6197146"/>
              <a:gd name="connsiteX5" fmla="*/ 15419 w 8719521"/>
              <a:gd name="connsiteY5" fmla="*/ 1481623 h 6197146"/>
              <a:gd name="connsiteX6" fmla="*/ 12222 w 8719521"/>
              <a:gd name="connsiteY6" fmla="*/ 1958086 h 6197146"/>
              <a:gd name="connsiteX7" fmla="*/ 8352 w 8719521"/>
              <a:gd name="connsiteY7" fmla="*/ 2178398 h 6197146"/>
              <a:gd name="connsiteX8" fmla="*/ 17326 w 8719521"/>
              <a:gd name="connsiteY8" fmla="*/ 2523507 h 6197146"/>
              <a:gd name="connsiteX9" fmla="*/ 25010 w 8719521"/>
              <a:gd name="connsiteY9" fmla="*/ 3016575 h 6197146"/>
              <a:gd name="connsiteX10" fmla="*/ 12222 w 8719521"/>
              <a:gd name="connsiteY10" fmla="*/ 3485248 h 6197146"/>
              <a:gd name="connsiteX11" fmla="*/ 5827 w 8719521"/>
              <a:gd name="connsiteY11" fmla="*/ 3803597 h 6197146"/>
              <a:gd name="connsiteX12" fmla="*/ 5155 w 8719521"/>
              <a:gd name="connsiteY12" fmla="*/ 4027052 h 6197146"/>
              <a:gd name="connsiteX13" fmla="*/ 50 w 8719521"/>
              <a:gd name="connsiteY13" fmla="*/ 4242769 h 6197146"/>
              <a:gd name="connsiteX14" fmla="*/ 4537 w 8719521"/>
              <a:gd name="connsiteY14" fmla="*/ 4427804 h 6197146"/>
              <a:gd name="connsiteX15" fmla="*/ 14129 w 8719521"/>
              <a:gd name="connsiteY15" fmla="*/ 4625063 h 6197146"/>
              <a:gd name="connsiteX16" fmla="*/ 14747 w 8719521"/>
              <a:gd name="connsiteY16" fmla="*/ 4805047 h 6197146"/>
              <a:gd name="connsiteX17" fmla="*/ 9025 w 8719521"/>
              <a:gd name="connsiteY17" fmla="*/ 5053354 h 6197146"/>
              <a:gd name="connsiteX18" fmla="*/ 17326 w 8719521"/>
              <a:gd name="connsiteY18" fmla="*/ 5439624 h 6197146"/>
              <a:gd name="connsiteX19" fmla="*/ 20524 w 8719521"/>
              <a:gd name="connsiteY19" fmla="*/ 5827694 h 6197146"/>
              <a:gd name="connsiteX20" fmla="*/ 9024 w 8719521"/>
              <a:gd name="connsiteY20" fmla="*/ 6055637 h 6197146"/>
              <a:gd name="connsiteX21" fmla="*/ 12222 w 8719521"/>
              <a:gd name="connsiteY21" fmla="*/ 6189462 h 6197146"/>
              <a:gd name="connsiteX22" fmla="*/ 950963 w 8719521"/>
              <a:gd name="connsiteY22" fmla="*/ 6170279 h 6197146"/>
              <a:gd name="connsiteX23" fmla="*/ 1695696 w 8719521"/>
              <a:gd name="connsiteY23" fmla="*/ 6177291 h 6197146"/>
              <a:gd name="connsiteX24" fmla="*/ 1933902 w 8719521"/>
              <a:gd name="connsiteY24" fmla="*/ 6181778 h 6197146"/>
              <a:gd name="connsiteX25" fmla="*/ 2212326 w 8719521"/>
              <a:gd name="connsiteY25" fmla="*/ 6186265 h 6197146"/>
              <a:gd name="connsiteX26" fmla="*/ 2481940 w 8719521"/>
              <a:gd name="connsiteY26" fmla="*/ 6187554 h 6197146"/>
              <a:gd name="connsiteX27" fmla="*/ 3079440 w 8719521"/>
              <a:gd name="connsiteY27" fmla="*/ 6177963 h 6197146"/>
              <a:gd name="connsiteX28" fmla="*/ 3794056 w 8719521"/>
              <a:gd name="connsiteY28" fmla="*/ 6185647 h 6197146"/>
              <a:gd name="connsiteX29" fmla="*/ 4616247 w 8719521"/>
              <a:gd name="connsiteY29" fmla="*/ 6185647 h 6197146"/>
              <a:gd name="connsiteX30" fmla="*/ 5108025 w 8719521"/>
              <a:gd name="connsiteY30" fmla="*/ 6170279 h 6197146"/>
              <a:gd name="connsiteX31" fmla="*/ 5787766 w 8719521"/>
              <a:gd name="connsiteY31" fmla="*/ 6197146 h 6197146"/>
              <a:gd name="connsiteX32" fmla="*/ 6053161 w 8719521"/>
              <a:gd name="connsiteY32" fmla="*/ 6177963 h 6197146"/>
              <a:gd name="connsiteX33" fmla="*/ 6698620 w 8719521"/>
              <a:gd name="connsiteY33" fmla="*/ 6185647 h 6197146"/>
              <a:gd name="connsiteX34" fmla="*/ 7482392 w 8719521"/>
              <a:gd name="connsiteY34" fmla="*/ 6177963 h 6197146"/>
              <a:gd name="connsiteX35" fmla="*/ 7856330 w 8719521"/>
              <a:gd name="connsiteY35" fmla="*/ 6174095 h 6197146"/>
              <a:gd name="connsiteX36" fmla="*/ 8341042 w 8719521"/>
              <a:gd name="connsiteY36" fmla="*/ 6183068 h 6197146"/>
              <a:gd name="connsiteX37" fmla="*/ 8688785 w 8719521"/>
              <a:gd name="connsiteY37" fmla="*/ 6177963 h 6197146"/>
              <a:gd name="connsiteX38" fmla="*/ 8704153 w 8719521"/>
              <a:gd name="connsiteY38" fmla="*/ 3949594 h 6197146"/>
              <a:gd name="connsiteX39" fmla="*/ 8704153 w 8719521"/>
              <a:gd name="connsiteY39" fmla="*/ 2289842 h 6197146"/>
              <a:gd name="connsiteX40" fmla="*/ 8719521 w 8719521"/>
              <a:gd name="connsiteY40" fmla="*/ 1629016 h 6197146"/>
              <a:gd name="connsiteX41" fmla="*/ 8696469 w 8719521"/>
              <a:gd name="connsiteY41" fmla="*/ 1198710 h 6197146"/>
              <a:gd name="connsiteX42" fmla="*/ 8711837 w 8719521"/>
              <a:gd name="connsiteY42" fmla="*/ 714616 h 6197146"/>
              <a:gd name="connsiteX43" fmla="*/ 8704153 w 8719521"/>
              <a:gd name="connsiteY43" fmla="*/ 30737 h 6197146"/>
              <a:gd name="connsiteX44" fmla="*/ 8381424 w 8719521"/>
              <a:gd name="connsiteY44" fmla="*/ 7684 h 6197146"/>
              <a:gd name="connsiteX45" fmla="*/ 7682177 w 8719521"/>
              <a:gd name="connsiteY45" fmla="*/ 15368 h 6197146"/>
              <a:gd name="connsiteX46" fmla="*/ 7113558 w 8719521"/>
              <a:gd name="connsiteY46" fmla="*/ 15368 h 6197146"/>
              <a:gd name="connsiteX47" fmla="*/ 6299051 w 8719521"/>
              <a:gd name="connsiteY47" fmla="*/ 0 h 6197146"/>
              <a:gd name="connsiteX48" fmla="*/ 6045477 w 8719521"/>
              <a:gd name="connsiteY48" fmla="*/ 30737 h 6197146"/>
              <a:gd name="connsiteX49" fmla="*/ 5430755 w 8719521"/>
              <a:gd name="connsiteY49" fmla="*/ 23053 h 6197146"/>
              <a:gd name="connsiteX50" fmla="*/ 4900556 w 8719521"/>
              <a:gd name="connsiteY50" fmla="*/ 23053 h 6197146"/>
              <a:gd name="connsiteX51" fmla="*/ 4485619 w 8719521"/>
              <a:gd name="connsiteY51" fmla="*/ 7684 h 6197146"/>
              <a:gd name="connsiteX52" fmla="*/ 3870896 w 8719521"/>
              <a:gd name="connsiteY52" fmla="*/ 15368 h 6197146"/>
              <a:gd name="connsiteX53" fmla="*/ 3555851 w 8719521"/>
              <a:gd name="connsiteY53" fmla="*/ 30737 h 6197146"/>
              <a:gd name="connsiteX54" fmla="*/ 3202385 w 8719521"/>
              <a:gd name="connsiteY54" fmla="*/ 23053 h 6197146"/>
              <a:gd name="connsiteX55" fmla="*/ 2556926 w 8719521"/>
              <a:gd name="connsiteY55" fmla="*/ 30737 h 6197146"/>
              <a:gd name="connsiteX56" fmla="*/ 2226513 w 8719521"/>
              <a:gd name="connsiteY56" fmla="*/ 15368 h 6197146"/>
              <a:gd name="connsiteX57" fmla="*/ 1581054 w 8719521"/>
              <a:gd name="connsiteY57" fmla="*/ 23053 h 6197146"/>
              <a:gd name="connsiteX58" fmla="*/ 689706 w 8719521"/>
              <a:gd name="connsiteY58" fmla="*/ 30737 h 6197146"/>
              <a:gd name="connsiteX59" fmla="*/ 23721 w 8719521"/>
              <a:gd name="connsiteY59" fmla="*/ 35842 h 6197146"/>
              <a:gd name="connsiteX0" fmla="*/ 23721 w 8721381"/>
              <a:gd name="connsiteY0" fmla="*/ 35842 h 6197146"/>
              <a:gd name="connsiteX1" fmla="*/ 26299 w 8721381"/>
              <a:gd name="connsiteY1" fmla="*/ 331032 h 6197146"/>
              <a:gd name="connsiteX2" fmla="*/ 37181 w 8721381"/>
              <a:gd name="connsiteY2" fmla="*/ 593578 h 6197146"/>
              <a:gd name="connsiteX3" fmla="*/ 40378 w 8721381"/>
              <a:gd name="connsiteY3" fmla="*/ 801666 h 6197146"/>
              <a:gd name="connsiteX4" fmla="*/ 26918 w 8721381"/>
              <a:gd name="connsiteY4" fmla="*/ 1001397 h 6197146"/>
              <a:gd name="connsiteX5" fmla="*/ 15419 w 8721381"/>
              <a:gd name="connsiteY5" fmla="*/ 1481623 h 6197146"/>
              <a:gd name="connsiteX6" fmla="*/ 12222 w 8721381"/>
              <a:gd name="connsiteY6" fmla="*/ 1958086 h 6197146"/>
              <a:gd name="connsiteX7" fmla="*/ 8352 w 8721381"/>
              <a:gd name="connsiteY7" fmla="*/ 2178398 h 6197146"/>
              <a:gd name="connsiteX8" fmla="*/ 17326 w 8721381"/>
              <a:gd name="connsiteY8" fmla="*/ 2523507 h 6197146"/>
              <a:gd name="connsiteX9" fmla="*/ 25010 w 8721381"/>
              <a:gd name="connsiteY9" fmla="*/ 3016575 h 6197146"/>
              <a:gd name="connsiteX10" fmla="*/ 12222 w 8721381"/>
              <a:gd name="connsiteY10" fmla="*/ 3485248 h 6197146"/>
              <a:gd name="connsiteX11" fmla="*/ 5827 w 8721381"/>
              <a:gd name="connsiteY11" fmla="*/ 3803597 h 6197146"/>
              <a:gd name="connsiteX12" fmla="*/ 5155 w 8721381"/>
              <a:gd name="connsiteY12" fmla="*/ 4027052 h 6197146"/>
              <a:gd name="connsiteX13" fmla="*/ 50 w 8721381"/>
              <a:gd name="connsiteY13" fmla="*/ 4242769 h 6197146"/>
              <a:gd name="connsiteX14" fmla="*/ 4537 w 8721381"/>
              <a:gd name="connsiteY14" fmla="*/ 4427804 h 6197146"/>
              <a:gd name="connsiteX15" fmla="*/ 14129 w 8721381"/>
              <a:gd name="connsiteY15" fmla="*/ 4625063 h 6197146"/>
              <a:gd name="connsiteX16" fmla="*/ 14747 w 8721381"/>
              <a:gd name="connsiteY16" fmla="*/ 4805047 h 6197146"/>
              <a:gd name="connsiteX17" fmla="*/ 9025 w 8721381"/>
              <a:gd name="connsiteY17" fmla="*/ 5053354 h 6197146"/>
              <a:gd name="connsiteX18" fmla="*/ 17326 w 8721381"/>
              <a:gd name="connsiteY18" fmla="*/ 5439624 h 6197146"/>
              <a:gd name="connsiteX19" fmla="*/ 20524 w 8721381"/>
              <a:gd name="connsiteY19" fmla="*/ 5827694 h 6197146"/>
              <a:gd name="connsiteX20" fmla="*/ 9024 w 8721381"/>
              <a:gd name="connsiteY20" fmla="*/ 6055637 h 6197146"/>
              <a:gd name="connsiteX21" fmla="*/ 12222 w 8721381"/>
              <a:gd name="connsiteY21" fmla="*/ 6189462 h 6197146"/>
              <a:gd name="connsiteX22" fmla="*/ 950963 w 8721381"/>
              <a:gd name="connsiteY22" fmla="*/ 6170279 h 6197146"/>
              <a:gd name="connsiteX23" fmla="*/ 1695696 w 8721381"/>
              <a:gd name="connsiteY23" fmla="*/ 6177291 h 6197146"/>
              <a:gd name="connsiteX24" fmla="*/ 1933902 w 8721381"/>
              <a:gd name="connsiteY24" fmla="*/ 6181778 h 6197146"/>
              <a:gd name="connsiteX25" fmla="*/ 2212326 w 8721381"/>
              <a:gd name="connsiteY25" fmla="*/ 6186265 h 6197146"/>
              <a:gd name="connsiteX26" fmla="*/ 2481940 w 8721381"/>
              <a:gd name="connsiteY26" fmla="*/ 6187554 h 6197146"/>
              <a:gd name="connsiteX27" fmla="*/ 3079440 w 8721381"/>
              <a:gd name="connsiteY27" fmla="*/ 6177963 h 6197146"/>
              <a:gd name="connsiteX28" fmla="*/ 3794056 w 8721381"/>
              <a:gd name="connsiteY28" fmla="*/ 6185647 h 6197146"/>
              <a:gd name="connsiteX29" fmla="*/ 4616247 w 8721381"/>
              <a:gd name="connsiteY29" fmla="*/ 6185647 h 6197146"/>
              <a:gd name="connsiteX30" fmla="*/ 5108025 w 8721381"/>
              <a:gd name="connsiteY30" fmla="*/ 6170279 h 6197146"/>
              <a:gd name="connsiteX31" fmla="*/ 5787766 w 8721381"/>
              <a:gd name="connsiteY31" fmla="*/ 6197146 h 6197146"/>
              <a:gd name="connsiteX32" fmla="*/ 6053161 w 8721381"/>
              <a:gd name="connsiteY32" fmla="*/ 6177963 h 6197146"/>
              <a:gd name="connsiteX33" fmla="*/ 6698620 w 8721381"/>
              <a:gd name="connsiteY33" fmla="*/ 6185647 h 6197146"/>
              <a:gd name="connsiteX34" fmla="*/ 7482392 w 8721381"/>
              <a:gd name="connsiteY34" fmla="*/ 6177963 h 6197146"/>
              <a:gd name="connsiteX35" fmla="*/ 7856330 w 8721381"/>
              <a:gd name="connsiteY35" fmla="*/ 6174095 h 6197146"/>
              <a:gd name="connsiteX36" fmla="*/ 8341042 w 8721381"/>
              <a:gd name="connsiteY36" fmla="*/ 6183068 h 6197146"/>
              <a:gd name="connsiteX37" fmla="*/ 8688785 w 8721381"/>
              <a:gd name="connsiteY37" fmla="*/ 6177963 h 6197146"/>
              <a:gd name="connsiteX38" fmla="*/ 8720139 w 8721381"/>
              <a:gd name="connsiteY38" fmla="*/ 3955988 h 6197146"/>
              <a:gd name="connsiteX39" fmla="*/ 8704153 w 8721381"/>
              <a:gd name="connsiteY39" fmla="*/ 2289842 h 6197146"/>
              <a:gd name="connsiteX40" fmla="*/ 8719521 w 8721381"/>
              <a:gd name="connsiteY40" fmla="*/ 1629016 h 6197146"/>
              <a:gd name="connsiteX41" fmla="*/ 8696469 w 8721381"/>
              <a:gd name="connsiteY41" fmla="*/ 1198710 h 6197146"/>
              <a:gd name="connsiteX42" fmla="*/ 8711837 w 8721381"/>
              <a:gd name="connsiteY42" fmla="*/ 714616 h 6197146"/>
              <a:gd name="connsiteX43" fmla="*/ 8704153 w 8721381"/>
              <a:gd name="connsiteY43" fmla="*/ 30737 h 6197146"/>
              <a:gd name="connsiteX44" fmla="*/ 8381424 w 8721381"/>
              <a:gd name="connsiteY44" fmla="*/ 7684 h 6197146"/>
              <a:gd name="connsiteX45" fmla="*/ 7682177 w 8721381"/>
              <a:gd name="connsiteY45" fmla="*/ 15368 h 6197146"/>
              <a:gd name="connsiteX46" fmla="*/ 7113558 w 8721381"/>
              <a:gd name="connsiteY46" fmla="*/ 15368 h 6197146"/>
              <a:gd name="connsiteX47" fmla="*/ 6299051 w 8721381"/>
              <a:gd name="connsiteY47" fmla="*/ 0 h 6197146"/>
              <a:gd name="connsiteX48" fmla="*/ 6045477 w 8721381"/>
              <a:gd name="connsiteY48" fmla="*/ 30737 h 6197146"/>
              <a:gd name="connsiteX49" fmla="*/ 5430755 w 8721381"/>
              <a:gd name="connsiteY49" fmla="*/ 23053 h 6197146"/>
              <a:gd name="connsiteX50" fmla="*/ 4900556 w 8721381"/>
              <a:gd name="connsiteY50" fmla="*/ 23053 h 6197146"/>
              <a:gd name="connsiteX51" fmla="*/ 4485619 w 8721381"/>
              <a:gd name="connsiteY51" fmla="*/ 7684 h 6197146"/>
              <a:gd name="connsiteX52" fmla="*/ 3870896 w 8721381"/>
              <a:gd name="connsiteY52" fmla="*/ 15368 h 6197146"/>
              <a:gd name="connsiteX53" fmla="*/ 3555851 w 8721381"/>
              <a:gd name="connsiteY53" fmla="*/ 30737 h 6197146"/>
              <a:gd name="connsiteX54" fmla="*/ 3202385 w 8721381"/>
              <a:gd name="connsiteY54" fmla="*/ 23053 h 6197146"/>
              <a:gd name="connsiteX55" fmla="*/ 2556926 w 8721381"/>
              <a:gd name="connsiteY55" fmla="*/ 30737 h 6197146"/>
              <a:gd name="connsiteX56" fmla="*/ 2226513 w 8721381"/>
              <a:gd name="connsiteY56" fmla="*/ 15368 h 6197146"/>
              <a:gd name="connsiteX57" fmla="*/ 1581054 w 8721381"/>
              <a:gd name="connsiteY57" fmla="*/ 23053 h 6197146"/>
              <a:gd name="connsiteX58" fmla="*/ 689706 w 8721381"/>
              <a:gd name="connsiteY58" fmla="*/ 30737 h 6197146"/>
              <a:gd name="connsiteX59" fmla="*/ 23721 w 8721381"/>
              <a:gd name="connsiteY59" fmla="*/ 35842 h 6197146"/>
              <a:gd name="connsiteX0" fmla="*/ 23721 w 8726533"/>
              <a:gd name="connsiteY0" fmla="*/ 35842 h 6197146"/>
              <a:gd name="connsiteX1" fmla="*/ 26299 w 8726533"/>
              <a:gd name="connsiteY1" fmla="*/ 331032 h 6197146"/>
              <a:gd name="connsiteX2" fmla="*/ 37181 w 8726533"/>
              <a:gd name="connsiteY2" fmla="*/ 593578 h 6197146"/>
              <a:gd name="connsiteX3" fmla="*/ 40378 w 8726533"/>
              <a:gd name="connsiteY3" fmla="*/ 801666 h 6197146"/>
              <a:gd name="connsiteX4" fmla="*/ 26918 w 8726533"/>
              <a:gd name="connsiteY4" fmla="*/ 1001397 h 6197146"/>
              <a:gd name="connsiteX5" fmla="*/ 15419 w 8726533"/>
              <a:gd name="connsiteY5" fmla="*/ 1481623 h 6197146"/>
              <a:gd name="connsiteX6" fmla="*/ 12222 w 8726533"/>
              <a:gd name="connsiteY6" fmla="*/ 1958086 h 6197146"/>
              <a:gd name="connsiteX7" fmla="*/ 8352 w 8726533"/>
              <a:gd name="connsiteY7" fmla="*/ 2178398 h 6197146"/>
              <a:gd name="connsiteX8" fmla="*/ 17326 w 8726533"/>
              <a:gd name="connsiteY8" fmla="*/ 2523507 h 6197146"/>
              <a:gd name="connsiteX9" fmla="*/ 25010 w 8726533"/>
              <a:gd name="connsiteY9" fmla="*/ 3016575 h 6197146"/>
              <a:gd name="connsiteX10" fmla="*/ 12222 w 8726533"/>
              <a:gd name="connsiteY10" fmla="*/ 3485248 h 6197146"/>
              <a:gd name="connsiteX11" fmla="*/ 5827 w 8726533"/>
              <a:gd name="connsiteY11" fmla="*/ 3803597 h 6197146"/>
              <a:gd name="connsiteX12" fmla="*/ 5155 w 8726533"/>
              <a:gd name="connsiteY12" fmla="*/ 4027052 h 6197146"/>
              <a:gd name="connsiteX13" fmla="*/ 50 w 8726533"/>
              <a:gd name="connsiteY13" fmla="*/ 4242769 h 6197146"/>
              <a:gd name="connsiteX14" fmla="*/ 4537 w 8726533"/>
              <a:gd name="connsiteY14" fmla="*/ 4427804 h 6197146"/>
              <a:gd name="connsiteX15" fmla="*/ 14129 w 8726533"/>
              <a:gd name="connsiteY15" fmla="*/ 4625063 h 6197146"/>
              <a:gd name="connsiteX16" fmla="*/ 14747 w 8726533"/>
              <a:gd name="connsiteY16" fmla="*/ 4805047 h 6197146"/>
              <a:gd name="connsiteX17" fmla="*/ 9025 w 8726533"/>
              <a:gd name="connsiteY17" fmla="*/ 5053354 h 6197146"/>
              <a:gd name="connsiteX18" fmla="*/ 17326 w 8726533"/>
              <a:gd name="connsiteY18" fmla="*/ 5439624 h 6197146"/>
              <a:gd name="connsiteX19" fmla="*/ 20524 w 8726533"/>
              <a:gd name="connsiteY19" fmla="*/ 5827694 h 6197146"/>
              <a:gd name="connsiteX20" fmla="*/ 9024 w 8726533"/>
              <a:gd name="connsiteY20" fmla="*/ 6055637 h 6197146"/>
              <a:gd name="connsiteX21" fmla="*/ 12222 w 8726533"/>
              <a:gd name="connsiteY21" fmla="*/ 6189462 h 6197146"/>
              <a:gd name="connsiteX22" fmla="*/ 950963 w 8726533"/>
              <a:gd name="connsiteY22" fmla="*/ 6170279 h 6197146"/>
              <a:gd name="connsiteX23" fmla="*/ 1695696 w 8726533"/>
              <a:gd name="connsiteY23" fmla="*/ 6177291 h 6197146"/>
              <a:gd name="connsiteX24" fmla="*/ 1933902 w 8726533"/>
              <a:gd name="connsiteY24" fmla="*/ 6181778 h 6197146"/>
              <a:gd name="connsiteX25" fmla="*/ 2212326 w 8726533"/>
              <a:gd name="connsiteY25" fmla="*/ 6186265 h 6197146"/>
              <a:gd name="connsiteX26" fmla="*/ 2481940 w 8726533"/>
              <a:gd name="connsiteY26" fmla="*/ 6187554 h 6197146"/>
              <a:gd name="connsiteX27" fmla="*/ 3079440 w 8726533"/>
              <a:gd name="connsiteY27" fmla="*/ 6177963 h 6197146"/>
              <a:gd name="connsiteX28" fmla="*/ 3794056 w 8726533"/>
              <a:gd name="connsiteY28" fmla="*/ 6185647 h 6197146"/>
              <a:gd name="connsiteX29" fmla="*/ 4616247 w 8726533"/>
              <a:gd name="connsiteY29" fmla="*/ 6185647 h 6197146"/>
              <a:gd name="connsiteX30" fmla="*/ 5108025 w 8726533"/>
              <a:gd name="connsiteY30" fmla="*/ 6170279 h 6197146"/>
              <a:gd name="connsiteX31" fmla="*/ 5787766 w 8726533"/>
              <a:gd name="connsiteY31" fmla="*/ 6197146 h 6197146"/>
              <a:gd name="connsiteX32" fmla="*/ 6053161 w 8726533"/>
              <a:gd name="connsiteY32" fmla="*/ 6177963 h 6197146"/>
              <a:gd name="connsiteX33" fmla="*/ 6698620 w 8726533"/>
              <a:gd name="connsiteY33" fmla="*/ 6185647 h 6197146"/>
              <a:gd name="connsiteX34" fmla="*/ 7482392 w 8726533"/>
              <a:gd name="connsiteY34" fmla="*/ 6177963 h 6197146"/>
              <a:gd name="connsiteX35" fmla="*/ 7856330 w 8726533"/>
              <a:gd name="connsiteY35" fmla="*/ 6174095 h 6197146"/>
              <a:gd name="connsiteX36" fmla="*/ 8341042 w 8726533"/>
              <a:gd name="connsiteY36" fmla="*/ 6183068 h 6197146"/>
              <a:gd name="connsiteX37" fmla="*/ 8688785 w 8726533"/>
              <a:gd name="connsiteY37" fmla="*/ 6177963 h 6197146"/>
              <a:gd name="connsiteX38" fmla="*/ 8720139 w 8726533"/>
              <a:gd name="connsiteY38" fmla="*/ 3955988 h 6197146"/>
              <a:gd name="connsiteX39" fmla="*/ 8726533 w 8726533"/>
              <a:gd name="connsiteY39" fmla="*/ 2283447 h 6197146"/>
              <a:gd name="connsiteX40" fmla="*/ 8719521 w 8726533"/>
              <a:gd name="connsiteY40" fmla="*/ 1629016 h 6197146"/>
              <a:gd name="connsiteX41" fmla="*/ 8696469 w 8726533"/>
              <a:gd name="connsiteY41" fmla="*/ 1198710 h 6197146"/>
              <a:gd name="connsiteX42" fmla="*/ 8711837 w 8726533"/>
              <a:gd name="connsiteY42" fmla="*/ 714616 h 6197146"/>
              <a:gd name="connsiteX43" fmla="*/ 8704153 w 8726533"/>
              <a:gd name="connsiteY43" fmla="*/ 30737 h 6197146"/>
              <a:gd name="connsiteX44" fmla="*/ 8381424 w 8726533"/>
              <a:gd name="connsiteY44" fmla="*/ 7684 h 6197146"/>
              <a:gd name="connsiteX45" fmla="*/ 7682177 w 8726533"/>
              <a:gd name="connsiteY45" fmla="*/ 15368 h 6197146"/>
              <a:gd name="connsiteX46" fmla="*/ 7113558 w 8726533"/>
              <a:gd name="connsiteY46" fmla="*/ 15368 h 6197146"/>
              <a:gd name="connsiteX47" fmla="*/ 6299051 w 8726533"/>
              <a:gd name="connsiteY47" fmla="*/ 0 h 6197146"/>
              <a:gd name="connsiteX48" fmla="*/ 6045477 w 8726533"/>
              <a:gd name="connsiteY48" fmla="*/ 30737 h 6197146"/>
              <a:gd name="connsiteX49" fmla="*/ 5430755 w 8726533"/>
              <a:gd name="connsiteY49" fmla="*/ 23053 h 6197146"/>
              <a:gd name="connsiteX50" fmla="*/ 4900556 w 8726533"/>
              <a:gd name="connsiteY50" fmla="*/ 23053 h 6197146"/>
              <a:gd name="connsiteX51" fmla="*/ 4485619 w 8726533"/>
              <a:gd name="connsiteY51" fmla="*/ 7684 h 6197146"/>
              <a:gd name="connsiteX52" fmla="*/ 3870896 w 8726533"/>
              <a:gd name="connsiteY52" fmla="*/ 15368 h 6197146"/>
              <a:gd name="connsiteX53" fmla="*/ 3555851 w 8726533"/>
              <a:gd name="connsiteY53" fmla="*/ 30737 h 6197146"/>
              <a:gd name="connsiteX54" fmla="*/ 3202385 w 8726533"/>
              <a:gd name="connsiteY54" fmla="*/ 23053 h 6197146"/>
              <a:gd name="connsiteX55" fmla="*/ 2556926 w 8726533"/>
              <a:gd name="connsiteY55" fmla="*/ 30737 h 6197146"/>
              <a:gd name="connsiteX56" fmla="*/ 2226513 w 8726533"/>
              <a:gd name="connsiteY56" fmla="*/ 15368 h 6197146"/>
              <a:gd name="connsiteX57" fmla="*/ 1581054 w 8726533"/>
              <a:gd name="connsiteY57" fmla="*/ 23053 h 6197146"/>
              <a:gd name="connsiteX58" fmla="*/ 689706 w 8726533"/>
              <a:gd name="connsiteY58" fmla="*/ 30737 h 6197146"/>
              <a:gd name="connsiteX59" fmla="*/ 23721 w 8726533"/>
              <a:gd name="connsiteY59" fmla="*/ 35842 h 6197146"/>
              <a:gd name="connsiteX0" fmla="*/ 23721 w 8726533"/>
              <a:gd name="connsiteY0" fmla="*/ 35842 h 6197146"/>
              <a:gd name="connsiteX1" fmla="*/ 26299 w 8726533"/>
              <a:gd name="connsiteY1" fmla="*/ 331032 h 6197146"/>
              <a:gd name="connsiteX2" fmla="*/ 37181 w 8726533"/>
              <a:gd name="connsiteY2" fmla="*/ 593578 h 6197146"/>
              <a:gd name="connsiteX3" fmla="*/ 40378 w 8726533"/>
              <a:gd name="connsiteY3" fmla="*/ 801666 h 6197146"/>
              <a:gd name="connsiteX4" fmla="*/ 26918 w 8726533"/>
              <a:gd name="connsiteY4" fmla="*/ 1001397 h 6197146"/>
              <a:gd name="connsiteX5" fmla="*/ 15419 w 8726533"/>
              <a:gd name="connsiteY5" fmla="*/ 1481623 h 6197146"/>
              <a:gd name="connsiteX6" fmla="*/ 12222 w 8726533"/>
              <a:gd name="connsiteY6" fmla="*/ 1958086 h 6197146"/>
              <a:gd name="connsiteX7" fmla="*/ 8352 w 8726533"/>
              <a:gd name="connsiteY7" fmla="*/ 2178398 h 6197146"/>
              <a:gd name="connsiteX8" fmla="*/ 17326 w 8726533"/>
              <a:gd name="connsiteY8" fmla="*/ 2523507 h 6197146"/>
              <a:gd name="connsiteX9" fmla="*/ 25010 w 8726533"/>
              <a:gd name="connsiteY9" fmla="*/ 3016575 h 6197146"/>
              <a:gd name="connsiteX10" fmla="*/ 12222 w 8726533"/>
              <a:gd name="connsiteY10" fmla="*/ 3485248 h 6197146"/>
              <a:gd name="connsiteX11" fmla="*/ 5827 w 8726533"/>
              <a:gd name="connsiteY11" fmla="*/ 3803597 h 6197146"/>
              <a:gd name="connsiteX12" fmla="*/ 5155 w 8726533"/>
              <a:gd name="connsiteY12" fmla="*/ 4027052 h 6197146"/>
              <a:gd name="connsiteX13" fmla="*/ 50 w 8726533"/>
              <a:gd name="connsiteY13" fmla="*/ 4242769 h 6197146"/>
              <a:gd name="connsiteX14" fmla="*/ 4537 w 8726533"/>
              <a:gd name="connsiteY14" fmla="*/ 4427804 h 6197146"/>
              <a:gd name="connsiteX15" fmla="*/ 14129 w 8726533"/>
              <a:gd name="connsiteY15" fmla="*/ 4625063 h 6197146"/>
              <a:gd name="connsiteX16" fmla="*/ 14747 w 8726533"/>
              <a:gd name="connsiteY16" fmla="*/ 4805047 h 6197146"/>
              <a:gd name="connsiteX17" fmla="*/ 9025 w 8726533"/>
              <a:gd name="connsiteY17" fmla="*/ 5053354 h 6197146"/>
              <a:gd name="connsiteX18" fmla="*/ 17326 w 8726533"/>
              <a:gd name="connsiteY18" fmla="*/ 5439624 h 6197146"/>
              <a:gd name="connsiteX19" fmla="*/ 20524 w 8726533"/>
              <a:gd name="connsiteY19" fmla="*/ 5827694 h 6197146"/>
              <a:gd name="connsiteX20" fmla="*/ 9024 w 8726533"/>
              <a:gd name="connsiteY20" fmla="*/ 6055637 h 6197146"/>
              <a:gd name="connsiteX21" fmla="*/ 12222 w 8726533"/>
              <a:gd name="connsiteY21" fmla="*/ 6189462 h 6197146"/>
              <a:gd name="connsiteX22" fmla="*/ 950963 w 8726533"/>
              <a:gd name="connsiteY22" fmla="*/ 6170279 h 6197146"/>
              <a:gd name="connsiteX23" fmla="*/ 1695696 w 8726533"/>
              <a:gd name="connsiteY23" fmla="*/ 6177291 h 6197146"/>
              <a:gd name="connsiteX24" fmla="*/ 1933902 w 8726533"/>
              <a:gd name="connsiteY24" fmla="*/ 6181778 h 6197146"/>
              <a:gd name="connsiteX25" fmla="*/ 2212326 w 8726533"/>
              <a:gd name="connsiteY25" fmla="*/ 6186265 h 6197146"/>
              <a:gd name="connsiteX26" fmla="*/ 2481940 w 8726533"/>
              <a:gd name="connsiteY26" fmla="*/ 6187554 h 6197146"/>
              <a:gd name="connsiteX27" fmla="*/ 3079440 w 8726533"/>
              <a:gd name="connsiteY27" fmla="*/ 6177963 h 6197146"/>
              <a:gd name="connsiteX28" fmla="*/ 3794056 w 8726533"/>
              <a:gd name="connsiteY28" fmla="*/ 6185647 h 6197146"/>
              <a:gd name="connsiteX29" fmla="*/ 4616247 w 8726533"/>
              <a:gd name="connsiteY29" fmla="*/ 6185647 h 6197146"/>
              <a:gd name="connsiteX30" fmla="*/ 5108025 w 8726533"/>
              <a:gd name="connsiteY30" fmla="*/ 6170279 h 6197146"/>
              <a:gd name="connsiteX31" fmla="*/ 5787766 w 8726533"/>
              <a:gd name="connsiteY31" fmla="*/ 6197146 h 6197146"/>
              <a:gd name="connsiteX32" fmla="*/ 6053161 w 8726533"/>
              <a:gd name="connsiteY32" fmla="*/ 6177963 h 6197146"/>
              <a:gd name="connsiteX33" fmla="*/ 6698620 w 8726533"/>
              <a:gd name="connsiteY33" fmla="*/ 6185647 h 6197146"/>
              <a:gd name="connsiteX34" fmla="*/ 7482392 w 8726533"/>
              <a:gd name="connsiteY34" fmla="*/ 6177963 h 6197146"/>
              <a:gd name="connsiteX35" fmla="*/ 7856330 w 8726533"/>
              <a:gd name="connsiteY35" fmla="*/ 6174095 h 6197146"/>
              <a:gd name="connsiteX36" fmla="*/ 8341042 w 8726533"/>
              <a:gd name="connsiteY36" fmla="*/ 6183068 h 6197146"/>
              <a:gd name="connsiteX37" fmla="*/ 8688785 w 8726533"/>
              <a:gd name="connsiteY37" fmla="*/ 6177963 h 6197146"/>
              <a:gd name="connsiteX38" fmla="*/ 8720139 w 8726533"/>
              <a:gd name="connsiteY38" fmla="*/ 3955988 h 6197146"/>
              <a:gd name="connsiteX39" fmla="*/ 8726533 w 8726533"/>
              <a:gd name="connsiteY39" fmla="*/ 2283447 h 6197146"/>
              <a:gd name="connsiteX40" fmla="*/ 8719521 w 8726533"/>
              <a:gd name="connsiteY40" fmla="*/ 1629016 h 6197146"/>
              <a:gd name="connsiteX41" fmla="*/ 8715652 w 8726533"/>
              <a:gd name="connsiteY41" fmla="*/ 1195513 h 6197146"/>
              <a:gd name="connsiteX42" fmla="*/ 8711837 w 8726533"/>
              <a:gd name="connsiteY42" fmla="*/ 714616 h 6197146"/>
              <a:gd name="connsiteX43" fmla="*/ 8704153 w 8726533"/>
              <a:gd name="connsiteY43" fmla="*/ 30737 h 6197146"/>
              <a:gd name="connsiteX44" fmla="*/ 8381424 w 8726533"/>
              <a:gd name="connsiteY44" fmla="*/ 7684 h 6197146"/>
              <a:gd name="connsiteX45" fmla="*/ 7682177 w 8726533"/>
              <a:gd name="connsiteY45" fmla="*/ 15368 h 6197146"/>
              <a:gd name="connsiteX46" fmla="*/ 7113558 w 8726533"/>
              <a:gd name="connsiteY46" fmla="*/ 15368 h 6197146"/>
              <a:gd name="connsiteX47" fmla="*/ 6299051 w 8726533"/>
              <a:gd name="connsiteY47" fmla="*/ 0 h 6197146"/>
              <a:gd name="connsiteX48" fmla="*/ 6045477 w 8726533"/>
              <a:gd name="connsiteY48" fmla="*/ 30737 h 6197146"/>
              <a:gd name="connsiteX49" fmla="*/ 5430755 w 8726533"/>
              <a:gd name="connsiteY49" fmla="*/ 23053 h 6197146"/>
              <a:gd name="connsiteX50" fmla="*/ 4900556 w 8726533"/>
              <a:gd name="connsiteY50" fmla="*/ 23053 h 6197146"/>
              <a:gd name="connsiteX51" fmla="*/ 4485619 w 8726533"/>
              <a:gd name="connsiteY51" fmla="*/ 7684 h 6197146"/>
              <a:gd name="connsiteX52" fmla="*/ 3870896 w 8726533"/>
              <a:gd name="connsiteY52" fmla="*/ 15368 h 6197146"/>
              <a:gd name="connsiteX53" fmla="*/ 3555851 w 8726533"/>
              <a:gd name="connsiteY53" fmla="*/ 30737 h 6197146"/>
              <a:gd name="connsiteX54" fmla="*/ 3202385 w 8726533"/>
              <a:gd name="connsiteY54" fmla="*/ 23053 h 6197146"/>
              <a:gd name="connsiteX55" fmla="*/ 2556926 w 8726533"/>
              <a:gd name="connsiteY55" fmla="*/ 30737 h 6197146"/>
              <a:gd name="connsiteX56" fmla="*/ 2226513 w 8726533"/>
              <a:gd name="connsiteY56" fmla="*/ 15368 h 6197146"/>
              <a:gd name="connsiteX57" fmla="*/ 1581054 w 8726533"/>
              <a:gd name="connsiteY57" fmla="*/ 23053 h 6197146"/>
              <a:gd name="connsiteX58" fmla="*/ 689706 w 8726533"/>
              <a:gd name="connsiteY58" fmla="*/ 30737 h 6197146"/>
              <a:gd name="connsiteX59" fmla="*/ 23721 w 8726533"/>
              <a:gd name="connsiteY59" fmla="*/ 35842 h 6197146"/>
              <a:gd name="connsiteX0" fmla="*/ 23721 w 8726533"/>
              <a:gd name="connsiteY0" fmla="*/ 35842 h 6197146"/>
              <a:gd name="connsiteX1" fmla="*/ 26299 w 8726533"/>
              <a:gd name="connsiteY1" fmla="*/ 331032 h 6197146"/>
              <a:gd name="connsiteX2" fmla="*/ 37181 w 8726533"/>
              <a:gd name="connsiteY2" fmla="*/ 593578 h 6197146"/>
              <a:gd name="connsiteX3" fmla="*/ 40378 w 8726533"/>
              <a:gd name="connsiteY3" fmla="*/ 801666 h 6197146"/>
              <a:gd name="connsiteX4" fmla="*/ 26918 w 8726533"/>
              <a:gd name="connsiteY4" fmla="*/ 1001397 h 6197146"/>
              <a:gd name="connsiteX5" fmla="*/ 15419 w 8726533"/>
              <a:gd name="connsiteY5" fmla="*/ 1481623 h 6197146"/>
              <a:gd name="connsiteX6" fmla="*/ 12222 w 8726533"/>
              <a:gd name="connsiteY6" fmla="*/ 1958086 h 6197146"/>
              <a:gd name="connsiteX7" fmla="*/ 8352 w 8726533"/>
              <a:gd name="connsiteY7" fmla="*/ 2178398 h 6197146"/>
              <a:gd name="connsiteX8" fmla="*/ 17326 w 8726533"/>
              <a:gd name="connsiteY8" fmla="*/ 2523507 h 6197146"/>
              <a:gd name="connsiteX9" fmla="*/ 25010 w 8726533"/>
              <a:gd name="connsiteY9" fmla="*/ 3016575 h 6197146"/>
              <a:gd name="connsiteX10" fmla="*/ 12222 w 8726533"/>
              <a:gd name="connsiteY10" fmla="*/ 3485248 h 6197146"/>
              <a:gd name="connsiteX11" fmla="*/ 5827 w 8726533"/>
              <a:gd name="connsiteY11" fmla="*/ 3803597 h 6197146"/>
              <a:gd name="connsiteX12" fmla="*/ 5155 w 8726533"/>
              <a:gd name="connsiteY12" fmla="*/ 4027052 h 6197146"/>
              <a:gd name="connsiteX13" fmla="*/ 50 w 8726533"/>
              <a:gd name="connsiteY13" fmla="*/ 4242769 h 6197146"/>
              <a:gd name="connsiteX14" fmla="*/ 4537 w 8726533"/>
              <a:gd name="connsiteY14" fmla="*/ 4427804 h 6197146"/>
              <a:gd name="connsiteX15" fmla="*/ 14129 w 8726533"/>
              <a:gd name="connsiteY15" fmla="*/ 4625063 h 6197146"/>
              <a:gd name="connsiteX16" fmla="*/ 14747 w 8726533"/>
              <a:gd name="connsiteY16" fmla="*/ 4805047 h 6197146"/>
              <a:gd name="connsiteX17" fmla="*/ 9025 w 8726533"/>
              <a:gd name="connsiteY17" fmla="*/ 5053354 h 6197146"/>
              <a:gd name="connsiteX18" fmla="*/ 17326 w 8726533"/>
              <a:gd name="connsiteY18" fmla="*/ 5439624 h 6197146"/>
              <a:gd name="connsiteX19" fmla="*/ 20524 w 8726533"/>
              <a:gd name="connsiteY19" fmla="*/ 5827694 h 6197146"/>
              <a:gd name="connsiteX20" fmla="*/ 9024 w 8726533"/>
              <a:gd name="connsiteY20" fmla="*/ 6055637 h 6197146"/>
              <a:gd name="connsiteX21" fmla="*/ 12222 w 8726533"/>
              <a:gd name="connsiteY21" fmla="*/ 6189462 h 6197146"/>
              <a:gd name="connsiteX22" fmla="*/ 950963 w 8726533"/>
              <a:gd name="connsiteY22" fmla="*/ 6170279 h 6197146"/>
              <a:gd name="connsiteX23" fmla="*/ 1695696 w 8726533"/>
              <a:gd name="connsiteY23" fmla="*/ 6177291 h 6197146"/>
              <a:gd name="connsiteX24" fmla="*/ 1933902 w 8726533"/>
              <a:gd name="connsiteY24" fmla="*/ 6181778 h 6197146"/>
              <a:gd name="connsiteX25" fmla="*/ 2212326 w 8726533"/>
              <a:gd name="connsiteY25" fmla="*/ 6186265 h 6197146"/>
              <a:gd name="connsiteX26" fmla="*/ 2481940 w 8726533"/>
              <a:gd name="connsiteY26" fmla="*/ 6187554 h 6197146"/>
              <a:gd name="connsiteX27" fmla="*/ 3079440 w 8726533"/>
              <a:gd name="connsiteY27" fmla="*/ 6177963 h 6197146"/>
              <a:gd name="connsiteX28" fmla="*/ 3794056 w 8726533"/>
              <a:gd name="connsiteY28" fmla="*/ 6185647 h 6197146"/>
              <a:gd name="connsiteX29" fmla="*/ 4616247 w 8726533"/>
              <a:gd name="connsiteY29" fmla="*/ 6185647 h 6197146"/>
              <a:gd name="connsiteX30" fmla="*/ 5108025 w 8726533"/>
              <a:gd name="connsiteY30" fmla="*/ 6170279 h 6197146"/>
              <a:gd name="connsiteX31" fmla="*/ 5787766 w 8726533"/>
              <a:gd name="connsiteY31" fmla="*/ 6197146 h 6197146"/>
              <a:gd name="connsiteX32" fmla="*/ 6053161 w 8726533"/>
              <a:gd name="connsiteY32" fmla="*/ 6177963 h 6197146"/>
              <a:gd name="connsiteX33" fmla="*/ 6698620 w 8726533"/>
              <a:gd name="connsiteY33" fmla="*/ 6185647 h 6197146"/>
              <a:gd name="connsiteX34" fmla="*/ 7482392 w 8726533"/>
              <a:gd name="connsiteY34" fmla="*/ 6177963 h 6197146"/>
              <a:gd name="connsiteX35" fmla="*/ 7856330 w 8726533"/>
              <a:gd name="connsiteY35" fmla="*/ 6174095 h 6197146"/>
              <a:gd name="connsiteX36" fmla="*/ 8341042 w 8726533"/>
              <a:gd name="connsiteY36" fmla="*/ 6183068 h 6197146"/>
              <a:gd name="connsiteX37" fmla="*/ 8688785 w 8726533"/>
              <a:gd name="connsiteY37" fmla="*/ 6177963 h 6197146"/>
              <a:gd name="connsiteX38" fmla="*/ 8720139 w 8726533"/>
              <a:gd name="connsiteY38" fmla="*/ 3955988 h 6197146"/>
              <a:gd name="connsiteX39" fmla="*/ 8726533 w 8726533"/>
              <a:gd name="connsiteY39" fmla="*/ 2283447 h 6197146"/>
              <a:gd name="connsiteX40" fmla="*/ 8719521 w 8726533"/>
              <a:gd name="connsiteY40" fmla="*/ 1629016 h 6197146"/>
              <a:gd name="connsiteX41" fmla="*/ 8715652 w 8726533"/>
              <a:gd name="connsiteY41" fmla="*/ 1195513 h 6197146"/>
              <a:gd name="connsiteX42" fmla="*/ 8711837 w 8726533"/>
              <a:gd name="connsiteY42" fmla="*/ 714616 h 6197146"/>
              <a:gd name="connsiteX43" fmla="*/ 8716942 w 8726533"/>
              <a:gd name="connsiteY43" fmla="*/ 33935 h 6197146"/>
              <a:gd name="connsiteX44" fmla="*/ 8381424 w 8726533"/>
              <a:gd name="connsiteY44" fmla="*/ 7684 h 6197146"/>
              <a:gd name="connsiteX45" fmla="*/ 7682177 w 8726533"/>
              <a:gd name="connsiteY45" fmla="*/ 15368 h 6197146"/>
              <a:gd name="connsiteX46" fmla="*/ 7113558 w 8726533"/>
              <a:gd name="connsiteY46" fmla="*/ 15368 h 6197146"/>
              <a:gd name="connsiteX47" fmla="*/ 6299051 w 8726533"/>
              <a:gd name="connsiteY47" fmla="*/ 0 h 6197146"/>
              <a:gd name="connsiteX48" fmla="*/ 6045477 w 8726533"/>
              <a:gd name="connsiteY48" fmla="*/ 30737 h 6197146"/>
              <a:gd name="connsiteX49" fmla="*/ 5430755 w 8726533"/>
              <a:gd name="connsiteY49" fmla="*/ 23053 h 6197146"/>
              <a:gd name="connsiteX50" fmla="*/ 4900556 w 8726533"/>
              <a:gd name="connsiteY50" fmla="*/ 23053 h 6197146"/>
              <a:gd name="connsiteX51" fmla="*/ 4485619 w 8726533"/>
              <a:gd name="connsiteY51" fmla="*/ 7684 h 6197146"/>
              <a:gd name="connsiteX52" fmla="*/ 3870896 w 8726533"/>
              <a:gd name="connsiteY52" fmla="*/ 15368 h 6197146"/>
              <a:gd name="connsiteX53" fmla="*/ 3555851 w 8726533"/>
              <a:gd name="connsiteY53" fmla="*/ 30737 h 6197146"/>
              <a:gd name="connsiteX54" fmla="*/ 3202385 w 8726533"/>
              <a:gd name="connsiteY54" fmla="*/ 23053 h 6197146"/>
              <a:gd name="connsiteX55" fmla="*/ 2556926 w 8726533"/>
              <a:gd name="connsiteY55" fmla="*/ 30737 h 6197146"/>
              <a:gd name="connsiteX56" fmla="*/ 2226513 w 8726533"/>
              <a:gd name="connsiteY56" fmla="*/ 15368 h 6197146"/>
              <a:gd name="connsiteX57" fmla="*/ 1581054 w 8726533"/>
              <a:gd name="connsiteY57" fmla="*/ 23053 h 6197146"/>
              <a:gd name="connsiteX58" fmla="*/ 689706 w 8726533"/>
              <a:gd name="connsiteY58" fmla="*/ 30737 h 6197146"/>
              <a:gd name="connsiteX59" fmla="*/ 23721 w 8726533"/>
              <a:gd name="connsiteY59" fmla="*/ 35842 h 6197146"/>
              <a:gd name="connsiteX0" fmla="*/ 23721 w 8726533"/>
              <a:gd name="connsiteY0" fmla="*/ 35842 h 6197146"/>
              <a:gd name="connsiteX1" fmla="*/ 26299 w 8726533"/>
              <a:gd name="connsiteY1" fmla="*/ 331032 h 6197146"/>
              <a:gd name="connsiteX2" fmla="*/ 37181 w 8726533"/>
              <a:gd name="connsiteY2" fmla="*/ 593578 h 6197146"/>
              <a:gd name="connsiteX3" fmla="*/ 40378 w 8726533"/>
              <a:gd name="connsiteY3" fmla="*/ 801666 h 6197146"/>
              <a:gd name="connsiteX4" fmla="*/ 26918 w 8726533"/>
              <a:gd name="connsiteY4" fmla="*/ 1001397 h 6197146"/>
              <a:gd name="connsiteX5" fmla="*/ 15419 w 8726533"/>
              <a:gd name="connsiteY5" fmla="*/ 1481623 h 6197146"/>
              <a:gd name="connsiteX6" fmla="*/ 12222 w 8726533"/>
              <a:gd name="connsiteY6" fmla="*/ 1958086 h 6197146"/>
              <a:gd name="connsiteX7" fmla="*/ 8352 w 8726533"/>
              <a:gd name="connsiteY7" fmla="*/ 2178398 h 6197146"/>
              <a:gd name="connsiteX8" fmla="*/ 17326 w 8726533"/>
              <a:gd name="connsiteY8" fmla="*/ 2523507 h 6197146"/>
              <a:gd name="connsiteX9" fmla="*/ 25010 w 8726533"/>
              <a:gd name="connsiteY9" fmla="*/ 3016575 h 6197146"/>
              <a:gd name="connsiteX10" fmla="*/ 12222 w 8726533"/>
              <a:gd name="connsiteY10" fmla="*/ 3485248 h 6197146"/>
              <a:gd name="connsiteX11" fmla="*/ 5827 w 8726533"/>
              <a:gd name="connsiteY11" fmla="*/ 3803597 h 6197146"/>
              <a:gd name="connsiteX12" fmla="*/ 5155 w 8726533"/>
              <a:gd name="connsiteY12" fmla="*/ 4027052 h 6197146"/>
              <a:gd name="connsiteX13" fmla="*/ 50 w 8726533"/>
              <a:gd name="connsiteY13" fmla="*/ 4242769 h 6197146"/>
              <a:gd name="connsiteX14" fmla="*/ 4537 w 8726533"/>
              <a:gd name="connsiteY14" fmla="*/ 4427804 h 6197146"/>
              <a:gd name="connsiteX15" fmla="*/ 14129 w 8726533"/>
              <a:gd name="connsiteY15" fmla="*/ 4625063 h 6197146"/>
              <a:gd name="connsiteX16" fmla="*/ 14747 w 8726533"/>
              <a:gd name="connsiteY16" fmla="*/ 4805047 h 6197146"/>
              <a:gd name="connsiteX17" fmla="*/ 9025 w 8726533"/>
              <a:gd name="connsiteY17" fmla="*/ 5053354 h 6197146"/>
              <a:gd name="connsiteX18" fmla="*/ 17326 w 8726533"/>
              <a:gd name="connsiteY18" fmla="*/ 5439624 h 6197146"/>
              <a:gd name="connsiteX19" fmla="*/ 20524 w 8726533"/>
              <a:gd name="connsiteY19" fmla="*/ 5827694 h 6197146"/>
              <a:gd name="connsiteX20" fmla="*/ 9024 w 8726533"/>
              <a:gd name="connsiteY20" fmla="*/ 6055637 h 6197146"/>
              <a:gd name="connsiteX21" fmla="*/ 12222 w 8726533"/>
              <a:gd name="connsiteY21" fmla="*/ 6189462 h 6197146"/>
              <a:gd name="connsiteX22" fmla="*/ 950963 w 8726533"/>
              <a:gd name="connsiteY22" fmla="*/ 6170279 h 6197146"/>
              <a:gd name="connsiteX23" fmla="*/ 1695696 w 8726533"/>
              <a:gd name="connsiteY23" fmla="*/ 6177291 h 6197146"/>
              <a:gd name="connsiteX24" fmla="*/ 1933902 w 8726533"/>
              <a:gd name="connsiteY24" fmla="*/ 6181778 h 6197146"/>
              <a:gd name="connsiteX25" fmla="*/ 2212326 w 8726533"/>
              <a:gd name="connsiteY25" fmla="*/ 6186265 h 6197146"/>
              <a:gd name="connsiteX26" fmla="*/ 2481940 w 8726533"/>
              <a:gd name="connsiteY26" fmla="*/ 6187554 h 6197146"/>
              <a:gd name="connsiteX27" fmla="*/ 3079440 w 8726533"/>
              <a:gd name="connsiteY27" fmla="*/ 6177963 h 6197146"/>
              <a:gd name="connsiteX28" fmla="*/ 3794056 w 8726533"/>
              <a:gd name="connsiteY28" fmla="*/ 6185647 h 6197146"/>
              <a:gd name="connsiteX29" fmla="*/ 4616247 w 8726533"/>
              <a:gd name="connsiteY29" fmla="*/ 6185647 h 6197146"/>
              <a:gd name="connsiteX30" fmla="*/ 5108025 w 8726533"/>
              <a:gd name="connsiteY30" fmla="*/ 6170279 h 6197146"/>
              <a:gd name="connsiteX31" fmla="*/ 5787766 w 8726533"/>
              <a:gd name="connsiteY31" fmla="*/ 6197146 h 6197146"/>
              <a:gd name="connsiteX32" fmla="*/ 6053161 w 8726533"/>
              <a:gd name="connsiteY32" fmla="*/ 6177963 h 6197146"/>
              <a:gd name="connsiteX33" fmla="*/ 6698620 w 8726533"/>
              <a:gd name="connsiteY33" fmla="*/ 6185647 h 6197146"/>
              <a:gd name="connsiteX34" fmla="*/ 7482392 w 8726533"/>
              <a:gd name="connsiteY34" fmla="*/ 6177963 h 6197146"/>
              <a:gd name="connsiteX35" fmla="*/ 7856330 w 8726533"/>
              <a:gd name="connsiteY35" fmla="*/ 6174095 h 6197146"/>
              <a:gd name="connsiteX36" fmla="*/ 8341042 w 8726533"/>
              <a:gd name="connsiteY36" fmla="*/ 6183068 h 6197146"/>
              <a:gd name="connsiteX37" fmla="*/ 8688785 w 8726533"/>
              <a:gd name="connsiteY37" fmla="*/ 6177963 h 6197146"/>
              <a:gd name="connsiteX38" fmla="*/ 8720139 w 8726533"/>
              <a:gd name="connsiteY38" fmla="*/ 3955988 h 6197146"/>
              <a:gd name="connsiteX39" fmla="*/ 8726533 w 8726533"/>
              <a:gd name="connsiteY39" fmla="*/ 2283447 h 6197146"/>
              <a:gd name="connsiteX40" fmla="*/ 8719521 w 8726533"/>
              <a:gd name="connsiteY40" fmla="*/ 1629016 h 6197146"/>
              <a:gd name="connsiteX41" fmla="*/ 8715652 w 8726533"/>
              <a:gd name="connsiteY41" fmla="*/ 1195513 h 6197146"/>
              <a:gd name="connsiteX42" fmla="*/ 8711837 w 8726533"/>
              <a:gd name="connsiteY42" fmla="*/ 714616 h 6197146"/>
              <a:gd name="connsiteX43" fmla="*/ 8716942 w 8726533"/>
              <a:gd name="connsiteY43" fmla="*/ 33935 h 6197146"/>
              <a:gd name="connsiteX44" fmla="*/ 8381424 w 8726533"/>
              <a:gd name="connsiteY44" fmla="*/ 106798 h 6197146"/>
              <a:gd name="connsiteX45" fmla="*/ 7682177 w 8726533"/>
              <a:gd name="connsiteY45" fmla="*/ 15368 h 6197146"/>
              <a:gd name="connsiteX46" fmla="*/ 7113558 w 8726533"/>
              <a:gd name="connsiteY46" fmla="*/ 15368 h 6197146"/>
              <a:gd name="connsiteX47" fmla="*/ 6299051 w 8726533"/>
              <a:gd name="connsiteY47" fmla="*/ 0 h 6197146"/>
              <a:gd name="connsiteX48" fmla="*/ 6045477 w 8726533"/>
              <a:gd name="connsiteY48" fmla="*/ 30737 h 6197146"/>
              <a:gd name="connsiteX49" fmla="*/ 5430755 w 8726533"/>
              <a:gd name="connsiteY49" fmla="*/ 23053 h 6197146"/>
              <a:gd name="connsiteX50" fmla="*/ 4900556 w 8726533"/>
              <a:gd name="connsiteY50" fmla="*/ 23053 h 6197146"/>
              <a:gd name="connsiteX51" fmla="*/ 4485619 w 8726533"/>
              <a:gd name="connsiteY51" fmla="*/ 7684 h 6197146"/>
              <a:gd name="connsiteX52" fmla="*/ 3870896 w 8726533"/>
              <a:gd name="connsiteY52" fmla="*/ 15368 h 6197146"/>
              <a:gd name="connsiteX53" fmla="*/ 3555851 w 8726533"/>
              <a:gd name="connsiteY53" fmla="*/ 30737 h 6197146"/>
              <a:gd name="connsiteX54" fmla="*/ 3202385 w 8726533"/>
              <a:gd name="connsiteY54" fmla="*/ 23053 h 6197146"/>
              <a:gd name="connsiteX55" fmla="*/ 2556926 w 8726533"/>
              <a:gd name="connsiteY55" fmla="*/ 30737 h 6197146"/>
              <a:gd name="connsiteX56" fmla="*/ 2226513 w 8726533"/>
              <a:gd name="connsiteY56" fmla="*/ 15368 h 6197146"/>
              <a:gd name="connsiteX57" fmla="*/ 1581054 w 8726533"/>
              <a:gd name="connsiteY57" fmla="*/ 23053 h 6197146"/>
              <a:gd name="connsiteX58" fmla="*/ 689706 w 8726533"/>
              <a:gd name="connsiteY58" fmla="*/ 30737 h 6197146"/>
              <a:gd name="connsiteX59" fmla="*/ 23721 w 8726533"/>
              <a:gd name="connsiteY59" fmla="*/ 35842 h 6197146"/>
              <a:gd name="connsiteX0" fmla="*/ 23721 w 8726533"/>
              <a:gd name="connsiteY0" fmla="*/ 35842 h 6197146"/>
              <a:gd name="connsiteX1" fmla="*/ 26299 w 8726533"/>
              <a:gd name="connsiteY1" fmla="*/ 331032 h 6197146"/>
              <a:gd name="connsiteX2" fmla="*/ 37181 w 8726533"/>
              <a:gd name="connsiteY2" fmla="*/ 593578 h 6197146"/>
              <a:gd name="connsiteX3" fmla="*/ 40378 w 8726533"/>
              <a:gd name="connsiteY3" fmla="*/ 801666 h 6197146"/>
              <a:gd name="connsiteX4" fmla="*/ 26918 w 8726533"/>
              <a:gd name="connsiteY4" fmla="*/ 1001397 h 6197146"/>
              <a:gd name="connsiteX5" fmla="*/ 15419 w 8726533"/>
              <a:gd name="connsiteY5" fmla="*/ 1481623 h 6197146"/>
              <a:gd name="connsiteX6" fmla="*/ 12222 w 8726533"/>
              <a:gd name="connsiteY6" fmla="*/ 1958086 h 6197146"/>
              <a:gd name="connsiteX7" fmla="*/ 8352 w 8726533"/>
              <a:gd name="connsiteY7" fmla="*/ 2178398 h 6197146"/>
              <a:gd name="connsiteX8" fmla="*/ 17326 w 8726533"/>
              <a:gd name="connsiteY8" fmla="*/ 2523507 h 6197146"/>
              <a:gd name="connsiteX9" fmla="*/ 25010 w 8726533"/>
              <a:gd name="connsiteY9" fmla="*/ 3016575 h 6197146"/>
              <a:gd name="connsiteX10" fmla="*/ 12222 w 8726533"/>
              <a:gd name="connsiteY10" fmla="*/ 3485248 h 6197146"/>
              <a:gd name="connsiteX11" fmla="*/ 5827 w 8726533"/>
              <a:gd name="connsiteY11" fmla="*/ 3803597 h 6197146"/>
              <a:gd name="connsiteX12" fmla="*/ 5155 w 8726533"/>
              <a:gd name="connsiteY12" fmla="*/ 4027052 h 6197146"/>
              <a:gd name="connsiteX13" fmla="*/ 50 w 8726533"/>
              <a:gd name="connsiteY13" fmla="*/ 4242769 h 6197146"/>
              <a:gd name="connsiteX14" fmla="*/ 4537 w 8726533"/>
              <a:gd name="connsiteY14" fmla="*/ 4427804 h 6197146"/>
              <a:gd name="connsiteX15" fmla="*/ 14129 w 8726533"/>
              <a:gd name="connsiteY15" fmla="*/ 4625063 h 6197146"/>
              <a:gd name="connsiteX16" fmla="*/ 14747 w 8726533"/>
              <a:gd name="connsiteY16" fmla="*/ 4805047 h 6197146"/>
              <a:gd name="connsiteX17" fmla="*/ 9025 w 8726533"/>
              <a:gd name="connsiteY17" fmla="*/ 5053354 h 6197146"/>
              <a:gd name="connsiteX18" fmla="*/ 17326 w 8726533"/>
              <a:gd name="connsiteY18" fmla="*/ 5439624 h 6197146"/>
              <a:gd name="connsiteX19" fmla="*/ 20524 w 8726533"/>
              <a:gd name="connsiteY19" fmla="*/ 5827694 h 6197146"/>
              <a:gd name="connsiteX20" fmla="*/ 9024 w 8726533"/>
              <a:gd name="connsiteY20" fmla="*/ 6055637 h 6197146"/>
              <a:gd name="connsiteX21" fmla="*/ 12222 w 8726533"/>
              <a:gd name="connsiteY21" fmla="*/ 6189462 h 6197146"/>
              <a:gd name="connsiteX22" fmla="*/ 950963 w 8726533"/>
              <a:gd name="connsiteY22" fmla="*/ 6170279 h 6197146"/>
              <a:gd name="connsiteX23" fmla="*/ 1695696 w 8726533"/>
              <a:gd name="connsiteY23" fmla="*/ 6177291 h 6197146"/>
              <a:gd name="connsiteX24" fmla="*/ 1933902 w 8726533"/>
              <a:gd name="connsiteY24" fmla="*/ 6181778 h 6197146"/>
              <a:gd name="connsiteX25" fmla="*/ 2212326 w 8726533"/>
              <a:gd name="connsiteY25" fmla="*/ 6186265 h 6197146"/>
              <a:gd name="connsiteX26" fmla="*/ 2481940 w 8726533"/>
              <a:gd name="connsiteY26" fmla="*/ 6187554 h 6197146"/>
              <a:gd name="connsiteX27" fmla="*/ 3079440 w 8726533"/>
              <a:gd name="connsiteY27" fmla="*/ 6177963 h 6197146"/>
              <a:gd name="connsiteX28" fmla="*/ 3794056 w 8726533"/>
              <a:gd name="connsiteY28" fmla="*/ 6185647 h 6197146"/>
              <a:gd name="connsiteX29" fmla="*/ 4616247 w 8726533"/>
              <a:gd name="connsiteY29" fmla="*/ 6185647 h 6197146"/>
              <a:gd name="connsiteX30" fmla="*/ 5108025 w 8726533"/>
              <a:gd name="connsiteY30" fmla="*/ 6170279 h 6197146"/>
              <a:gd name="connsiteX31" fmla="*/ 5787766 w 8726533"/>
              <a:gd name="connsiteY31" fmla="*/ 6197146 h 6197146"/>
              <a:gd name="connsiteX32" fmla="*/ 6053161 w 8726533"/>
              <a:gd name="connsiteY32" fmla="*/ 6177963 h 6197146"/>
              <a:gd name="connsiteX33" fmla="*/ 6698620 w 8726533"/>
              <a:gd name="connsiteY33" fmla="*/ 6185647 h 6197146"/>
              <a:gd name="connsiteX34" fmla="*/ 7482392 w 8726533"/>
              <a:gd name="connsiteY34" fmla="*/ 6177963 h 6197146"/>
              <a:gd name="connsiteX35" fmla="*/ 7856330 w 8726533"/>
              <a:gd name="connsiteY35" fmla="*/ 6174095 h 6197146"/>
              <a:gd name="connsiteX36" fmla="*/ 8341042 w 8726533"/>
              <a:gd name="connsiteY36" fmla="*/ 6183068 h 6197146"/>
              <a:gd name="connsiteX37" fmla="*/ 8688785 w 8726533"/>
              <a:gd name="connsiteY37" fmla="*/ 6177963 h 6197146"/>
              <a:gd name="connsiteX38" fmla="*/ 8720139 w 8726533"/>
              <a:gd name="connsiteY38" fmla="*/ 3955988 h 6197146"/>
              <a:gd name="connsiteX39" fmla="*/ 8726533 w 8726533"/>
              <a:gd name="connsiteY39" fmla="*/ 2283447 h 6197146"/>
              <a:gd name="connsiteX40" fmla="*/ 8719521 w 8726533"/>
              <a:gd name="connsiteY40" fmla="*/ 1629016 h 6197146"/>
              <a:gd name="connsiteX41" fmla="*/ 8715652 w 8726533"/>
              <a:gd name="connsiteY41" fmla="*/ 1195513 h 6197146"/>
              <a:gd name="connsiteX42" fmla="*/ 8711837 w 8726533"/>
              <a:gd name="connsiteY42" fmla="*/ 714616 h 6197146"/>
              <a:gd name="connsiteX43" fmla="*/ 8716942 w 8726533"/>
              <a:gd name="connsiteY43" fmla="*/ 33935 h 6197146"/>
              <a:gd name="connsiteX44" fmla="*/ 8343058 w 8726533"/>
              <a:gd name="connsiteY44" fmla="*/ 26868 h 6197146"/>
              <a:gd name="connsiteX45" fmla="*/ 7682177 w 8726533"/>
              <a:gd name="connsiteY45" fmla="*/ 15368 h 6197146"/>
              <a:gd name="connsiteX46" fmla="*/ 7113558 w 8726533"/>
              <a:gd name="connsiteY46" fmla="*/ 15368 h 6197146"/>
              <a:gd name="connsiteX47" fmla="*/ 6299051 w 8726533"/>
              <a:gd name="connsiteY47" fmla="*/ 0 h 6197146"/>
              <a:gd name="connsiteX48" fmla="*/ 6045477 w 8726533"/>
              <a:gd name="connsiteY48" fmla="*/ 30737 h 6197146"/>
              <a:gd name="connsiteX49" fmla="*/ 5430755 w 8726533"/>
              <a:gd name="connsiteY49" fmla="*/ 23053 h 6197146"/>
              <a:gd name="connsiteX50" fmla="*/ 4900556 w 8726533"/>
              <a:gd name="connsiteY50" fmla="*/ 23053 h 6197146"/>
              <a:gd name="connsiteX51" fmla="*/ 4485619 w 8726533"/>
              <a:gd name="connsiteY51" fmla="*/ 7684 h 6197146"/>
              <a:gd name="connsiteX52" fmla="*/ 3870896 w 8726533"/>
              <a:gd name="connsiteY52" fmla="*/ 15368 h 6197146"/>
              <a:gd name="connsiteX53" fmla="*/ 3555851 w 8726533"/>
              <a:gd name="connsiteY53" fmla="*/ 30737 h 6197146"/>
              <a:gd name="connsiteX54" fmla="*/ 3202385 w 8726533"/>
              <a:gd name="connsiteY54" fmla="*/ 23053 h 6197146"/>
              <a:gd name="connsiteX55" fmla="*/ 2556926 w 8726533"/>
              <a:gd name="connsiteY55" fmla="*/ 30737 h 6197146"/>
              <a:gd name="connsiteX56" fmla="*/ 2226513 w 8726533"/>
              <a:gd name="connsiteY56" fmla="*/ 15368 h 6197146"/>
              <a:gd name="connsiteX57" fmla="*/ 1581054 w 8726533"/>
              <a:gd name="connsiteY57" fmla="*/ 23053 h 6197146"/>
              <a:gd name="connsiteX58" fmla="*/ 689706 w 8726533"/>
              <a:gd name="connsiteY58" fmla="*/ 30737 h 6197146"/>
              <a:gd name="connsiteX59" fmla="*/ 23721 w 8726533"/>
              <a:gd name="connsiteY59" fmla="*/ 35842 h 6197146"/>
              <a:gd name="connsiteX0" fmla="*/ 23721 w 8726533"/>
              <a:gd name="connsiteY0" fmla="*/ 35842 h 6197146"/>
              <a:gd name="connsiteX1" fmla="*/ 26299 w 8726533"/>
              <a:gd name="connsiteY1" fmla="*/ 331032 h 6197146"/>
              <a:gd name="connsiteX2" fmla="*/ 37181 w 8726533"/>
              <a:gd name="connsiteY2" fmla="*/ 593578 h 6197146"/>
              <a:gd name="connsiteX3" fmla="*/ 40378 w 8726533"/>
              <a:gd name="connsiteY3" fmla="*/ 801666 h 6197146"/>
              <a:gd name="connsiteX4" fmla="*/ 26918 w 8726533"/>
              <a:gd name="connsiteY4" fmla="*/ 1001397 h 6197146"/>
              <a:gd name="connsiteX5" fmla="*/ 15419 w 8726533"/>
              <a:gd name="connsiteY5" fmla="*/ 1481623 h 6197146"/>
              <a:gd name="connsiteX6" fmla="*/ 12222 w 8726533"/>
              <a:gd name="connsiteY6" fmla="*/ 1958086 h 6197146"/>
              <a:gd name="connsiteX7" fmla="*/ 8352 w 8726533"/>
              <a:gd name="connsiteY7" fmla="*/ 2178398 h 6197146"/>
              <a:gd name="connsiteX8" fmla="*/ 17326 w 8726533"/>
              <a:gd name="connsiteY8" fmla="*/ 2523507 h 6197146"/>
              <a:gd name="connsiteX9" fmla="*/ 25010 w 8726533"/>
              <a:gd name="connsiteY9" fmla="*/ 3016575 h 6197146"/>
              <a:gd name="connsiteX10" fmla="*/ 12222 w 8726533"/>
              <a:gd name="connsiteY10" fmla="*/ 3485248 h 6197146"/>
              <a:gd name="connsiteX11" fmla="*/ 5827 w 8726533"/>
              <a:gd name="connsiteY11" fmla="*/ 3803597 h 6197146"/>
              <a:gd name="connsiteX12" fmla="*/ 5155 w 8726533"/>
              <a:gd name="connsiteY12" fmla="*/ 4027052 h 6197146"/>
              <a:gd name="connsiteX13" fmla="*/ 50 w 8726533"/>
              <a:gd name="connsiteY13" fmla="*/ 4242769 h 6197146"/>
              <a:gd name="connsiteX14" fmla="*/ 4537 w 8726533"/>
              <a:gd name="connsiteY14" fmla="*/ 4427804 h 6197146"/>
              <a:gd name="connsiteX15" fmla="*/ 14129 w 8726533"/>
              <a:gd name="connsiteY15" fmla="*/ 4625063 h 6197146"/>
              <a:gd name="connsiteX16" fmla="*/ 14747 w 8726533"/>
              <a:gd name="connsiteY16" fmla="*/ 4805047 h 6197146"/>
              <a:gd name="connsiteX17" fmla="*/ 9025 w 8726533"/>
              <a:gd name="connsiteY17" fmla="*/ 5053354 h 6197146"/>
              <a:gd name="connsiteX18" fmla="*/ 17326 w 8726533"/>
              <a:gd name="connsiteY18" fmla="*/ 5439624 h 6197146"/>
              <a:gd name="connsiteX19" fmla="*/ 20524 w 8726533"/>
              <a:gd name="connsiteY19" fmla="*/ 5827694 h 6197146"/>
              <a:gd name="connsiteX20" fmla="*/ 9024 w 8726533"/>
              <a:gd name="connsiteY20" fmla="*/ 6055637 h 6197146"/>
              <a:gd name="connsiteX21" fmla="*/ 12222 w 8726533"/>
              <a:gd name="connsiteY21" fmla="*/ 6189462 h 6197146"/>
              <a:gd name="connsiteX22" fmla="*/ 950963 w 8726533"/>
              <a:gd name="connsiteY22" fmla="*/ 6170279 h 6197146"/>
              <a:gd name="connsiteX23" fmla="*/ 1695696 w 8726533"/>
              <a:gd name="connsiteY23" fmla="*/ 6177291 h 6197146"/>
              <a:gd name="connsiteX24" fmla="*/ 1933902 w 8726533"/>
              <a:gd name="connsiteY24" fmla="*/ 6181778 h 6197146"/>
              <a:gd name="connsiteX25" fmla="*/ 2212326 w 8726533"/>
              <a:gd name="connsiteY25" fmla="*/ 6186265 h 6197146"/>
              <a:gd name="connsiteX26" fmla="*/ 2481940 w 8726533"/>
              <a:gd name="connsiteY26" fmla="*/ 6187554 h 6197146"/>
              <a:gd name="connsiteX27" fmla="*/ 3079440 w 8726533"/>
              <a:gd name="connsiteY27" fmla="*/ 6177963 h 6197146"/>
              <a:gd name="connsiteX28" fmla="*/ 3794056 w 8726533"/>
              <a:gd name="connsiteY28" fmla="*/ 6185647 h 6197146"/>
              <a:gd name="connsiteX29" fmla="*/ 4616247 w 8726533"/>
              <a:gd name="connsiteY29" fmla="*/ 6185647 h 6197146"/>
              <a:gd name="connsiteX30" fmla="*/ 5108025 w 8726533"/>
              <a:gd name="connsiteY30" fmla="*/ 6170279 h 6197146"/>
              <a:gd name="connsiteX31" fmla="*/ 5787766 w 8726533"/>
              <a:gd name="connsiteY31" fmla="*/ 6197146 h 6197146"/>
              <a:gd name="connsiteX32" fmla="*/ 6053161 w 8726533"/>
              <a:gd name="connsiteY32" fmla="*/ 6177963 h 6197146"/>
              <a:gd name="connsiteX33" fmla="*/ 6698620 w 8726533"/>
              <a:gd name="connsiteY33" fmla="*/ 6185647 h 6197146"/>
              <a:gd name="connsiteX34" fmla="*/ 7482392 w 8726533"/>
              <a:gd name="connsiteY34" fmla="*/ 6177963 h 6197146"/>
              <a:gd name="connsiteX35" fmla="*/ 7856330 w 8726533"/>
              <a:gd name="connsiteY35" fmla="*/ 6174095 h 6197146"/>
              <a:gd name="connsiteX36" fmla="*/ 8341042 w 8726533"/>
              <a:gd name="connsiteY36" fmla="*/ 6183068 h 6197146"/>
              <a:gd name="connsiteX37" fmla="*/ 8688785 w 8726533"/>
              <a:gd name="connsiteY37" fmla="*/ 6177963 h 6197146"/>
              <a:gd name="connsiteX38" fmla="*/ 8720139 w 8726533"/>
              <a:gd name="connsiteY38" fmla="*/ 3955988 h 6197146"/>
              <a:gd name="connsiteX39" fmla="*/ 8726533 w 8726533"/>
              <a:gd name="connsiteY39" fmla="*/ 2283447 h 6197146"/>
              <a:gd name="connsiteX40" fmla="*/ 8719521 w 8726533"/>
              <a:gd name="connsiteY40" fmla="*/ 1629016 h 6197146"/>
              <a:gd name="connsiteX41" fmla="*/ 8715652 w 8726533"/>
              <a:gd name="connsiteY41" fmla="*/ 1195513 h 6197146"/>
              <a:gd name="connsiteX42" fmla="*/ 8711837 w 8726533"/>
              <a:gd name="connsiteY42" fmla="*/ 714616 h 6197146"/>
              <a:gd name="connsiteX43" fmla="*/ 8716942 w 8726533"/>
              <a:gd name="connsiteY43" fmla="*/ 33935 h 6197146"/>
              <a:gd name="connsiteX44" fmla="*/ 8343058 w 8726533"/>
              <a:gd name="connsiteY44" fmla="*/ 26868 h 6197146"/>
              <a:gd name="connsiteX45" fmla="*/ 7682177 w 8726533"/>
              <a:gd name="connsiteY45" fmla="*/ 140059 h 6197146"/>
              <a:gd name="connsiteX46" fmla="*/ 7113558 w 8726533"/>
              <a:gd name="connsiteY46" fmla="*/ 15368 h 6197146"/>
              <a:gd name="connsiteX47" fmla="*/ 6299051 w 8726533"/>
              <a:gd name="connsiteY47" fmla="*/ 0 h 6197146"/>
              <a:gd name="connsiteX48" fmla="*/ 6045477 w 8726533"/>
              <a:gd name="connsiteY48" fmla="*/ 30737 h 6197146"/>
              <a:gd name="connsiteX49" fmla="*/ 5430755 w 8726533"/>
              <a:gd name="connsiteY49" fmla="*/ 23053 h 6197146"/>
              <a:gd name="connsiteX50" fmla="*/ 4900556 w 8726533"/>
              <a:gd name="connsiteY50" fmla="*/ 23053 h 6197146"/>
              <a:gd name="connsiteX51" fmla="*/ 4485619 w 8726533"/>
              <a:gd name="connsiteY51" fmla="*/ 7684 h 6197146"/>
              <a:gd name="connsiteX52" fmla="*/ 3870896 w 8726533"/>
              <a:gd name="connsiteY52" fmla="*/ 15368 h 6197146"/>
              <a:gd name="connsiteX53" fmla="*/ 3555851 w 8726533"/>
              <a:gd name="connsiteY53" fmla="*/ 30737 h 6197146"/>
              <a:gd name="connsiteX54" fmla="*/ 3202385 w 8726533"/>
              <a:gd name="connsiteY54" fmla="*/ 23053 h 6197146"/>
              <a:gd name="connsiteX55" fmla="*/ 2556926 w 8726533"/>
              <a:gd name="connsiteY55" fmla="*/ 30737 h 6197146"/>
              <a:gd name="connsiteX56" fmla="*/ 2226513 w 8726533"/>
              <a:gd name="connsiteY56" fmla="*/ 15368 h 6197146"/>
              <a:gd name="connsiteX57" fmla="*/ 1581054 w 8726533"/>
              <a:gd name="connsiteY57" fmla="*/ 23053 h 6197146"/>
              <a:gd name="connsiteX58" fmla="*/ 689706 w 8726533"/>
              <a:gd name="connsiteY58" fmla="*/ 30737 h 6197146"/>
              <a:gd name="connsiteX59" fmla="*/ 23721 w 8726533"/>
              <a:gd name="connsiteY59" fmla="*/ 35842 h 6197146"/>
              <a:gd name="connsiteX0" fmla="*/ 23721 w 8726533"/>
              <a:gd name="connsiteY0" fmla="*/ 35842 h 6197146"/>
              <a:gd name="connsiteX1" fmla="*/ 26299 w 8726533"/>
              <a:gd name="connsiteY1" fmla="*/ 331032 h 6197146"/>
              <a:gd name="connsiteX2" fmla="*/ 37181 w 8726533"/>
              <a:gd name="connsiteY2" fmla="*/ 593578 h 6197146"/>
              <a:gd name="connsiteX3" fmla="*/ 40378 w 8726533"/>
              <a:gd name="connsiteY3" fmla="*/ 801666 h 6197146"/>
              <a:gd name="connsiteX4" fmla="*/ 26918 w 8726533"/>
              <a:gd name="connsiteY4" fmla="*/ 1001397 h 6197146"/>
              <a:gd name="connsiteX5" fmla="*/ 15419 w 8726533"/>
              <a:gd name="connsiteY5" fmla="*/ 1481623 h 6197146"/>
              <a:gd name="connsiteX6" fmla="*/ 12222 w 8726533"/>
              <a:gd name="connsiteY6" fmla="*/ 1958086 h 6197146"/>
              <a:gd name="connsiteX7" fmla="*/ 8352 w 8726533"/>
              <a:gd name="connsiteY7" fmla="*/ 2178398 h 6197146"/>
              <a:gd name="connsiteX8" fmla="*/ 17326 w 8726533"/>
              <a:gd name="connsiteY8" fmla="*/ 2523507 h 6197146"/>
              <a:gd name="connsiteX9" fmla="*/ 25010 w 8726533"/>
              <a:gd name="connsiteY9" fmla="*/ 3016575 h 6197146"/>
              <a:gd name="connsiteX10" fmla="*/ 12222 w 8726533"/>
              <a:gd name="connsiteY10" fmla="*/ 3485248 h 6197146"/>
              <a:gd name="connsiteX11" fmla="*/ 5827 w 8726533"/>
              <a:gd name="connsiteY11" fmla="*/ 3803597 h 6197146"/>
              <a:gd name="connsiteX12" fmla="*/ 5155 w 8726533"/>
              <a:gd name="connsiteY12" fmla="*/ 4027052 h 6197146"/>
              <a:gd name="connsiteX13" fmla="*/ 50 w 8726533"/>
              <a:gd name="connsiteY13" fmla="*/ 4242769 h 6197146"/>
              <a:gd name="connsiteX14" fmla="*/ 4537 w 8726533"/>
              <a:gd name="connsiteY14" fmla="*/ 4427804 h 6197146"/>
              <a:gd name="connsiteX15" fmla="*/ 14129 w 8726533"/>
              <a:gd name="connsiteY15" fmla="*/ 4625063 h 6197146"/>
              <a:gd name="connsiteX16" fmla="*/ 14747 w 8726533"/>
              <a:gd name="connsiteY16" fmla="*/ 4805047 h 6197146"/>
              <a:gd name="connsiteX17" fmla="*/ 9025 w 8726533"/>
              <a:gd name="connsiteY17" fmla="*/ 5053354 h 6197146"/>
              <a:gd name="connsiteX18" fmla="*/ 17326 w 8726533"/>
              <a:gd name="connsiteY18" fmla="*/ 5439624 h 6197146"/>
              <a:gd name="connsiteX19" fmla="*/ 20524 w 8726533"/>
              <a:gd name="connsiteY19" fmla="*/ 5827694 h 6197146"/>
              <a:gd name="connsiteX20" fmla="*/ 9024 w 8726533"/>
              <a:gd name="connsiteY20" fmla="*/ 6055637 h 6197146"/>
              <a:gd name="connsiteX21" fmla="*/ 12222 w 8726533"/>
              <a:gd name="connsiteY21" fmla="*/ 6189462 h 6197146"/>
              <a:gd name="connsiteX22" fmla="*/ 950963 w 8726533"/>
              <a:gd name="connsiteY22" fmla="*/ 6170279 h 6197146"/>
              <a:gd name="connsiteX23" fmla="*/ 1695696 w 8726533"/>
              <a:gd name="connsiteY23" fmla="*/ 6177291 h 6197146"/>
              <a:gd name="connsiteX24" fmla="*/ 1933902 w 8726533"/>
              <a:gd name="connsiteY24" fmla="*/ 6181778 h 6197146"/>
              <a:gd name="connsiteX25" fmla="*/ 2212326 w 8726533"/>
              <a:gd name="connsiteY25" fmla="*/ 6186265 h 6197146"/>
              <a:gd name="connsiteX26" fmla="*/ 2481940 w 8726533"/>
              <a:gd name="connsiteY26" fmla="*/ 6187554 h 6197146"/>
              <a:gd name="connsiteX27" fmla="*/ 3079440 w 8726533"/>
              <a:gd name="connsiteY27" fmla="*/ 6177963 h 6197146"/>
              <a:gd name="connsiteX28" fmla="*/ 3794056 w 8726533"/>
              <a:gd name="connsiteY28" fmla="*/ 6185647 h 6197146"/>
              <a:gd name="connsiteX29" fmla="*/ 4616247 w 8726533"/>
              <a:gd name="connsiteY29" fmla="*/ 6185647 h 6197146"/>
              <a:gd name="connsiteX30" fmla="*/ 5108025 w 8726533"/>
              <a:gd name="connsiteY30" fmla="*/ 6170279 h 6197146"/>
              <a:gd name="connsiteX31" fmla="*/ 5787766 w 8726533"/>
              <a:gd name="connsiteY31" fmla="*/ 6197146 h 6197146"/>
              <a:gd name="connsiteX32" fmla="*/ 6053161 w 8726533"/>
              <a:gd name="connsiteY32" fmla="*/ 6177963 h 6197146"/>
              <a:gd name="connsiteX33" fmla="*/ 6698620 w 8726533"/>
              <a:gd name="connsiteY33" fmla="*/ 6185647 h 6197146"/>
              <a:gd name="connsiteX34" fmla="*/ 7482392 w 8726533"/>
              <a:gd name="connsiteY34" fmla="*/ 6177963 h 6197146"/>
              <a:gd name="connsiteX35" fmla="*/ 7856330 w 8726533"/>
              <a:gd name="connsiteY35" fmla="*/ 6174095 h 6197146"/>
              <a:gd name="connsiteX36" fmla="*/ 8341042 w 8726533"/>
              <a:gd name="connsiteY36" fmla="*/ 6183068 h 6197146"/>
              <a:gd name="connsiteX37" fmla="*/ 8688785 w 8726533"/>
              <a:gd name="connsiteY37" fmla="*/ 6177963 h 6197146"/>
              <a:gd name="connsiteX38" fmla="*/ 8720139 w 8726533"/>
              <a:gd name="connsiteY38" fmla="*/ 3955988 h 6197146"/>
              <a:gd name="connsiteX39" fmla="*/ 8726533 w 8726533"/>
              <a:gd name="connsiteY39" fmla="*/ 2283447 h 6197146"/>
              <a:gd name="connsiteX40" fmla="*/ 8719521 w 8726533"/>
              <a:gd name="connsiteY40" fmla="*/ 1629016 h 6197146"/>
              <a:gd name="connsiteX41" fmla="*/ 8715652 w 8726533"/>
              <a:gd name="connsiteY41" fmla="*/ 1195513 h 6197146"/>
              <a:gd name="connsiteX42" fmla="*/ 8711837 w 8726533"/>
              <a:gd name="connsiteY42" fmla="*/ 714616 h 6197146"/>
              <a:gd name="connsiteX43" fmla="*/ 8716942 w 8726533"/>
              <a:gd name="connsiteY43" fmla="*/ 33935 h 6197146"/>
              <a:gd name="connsiteX44" fmla="*/ 8343058 w 8726533"/>
              <a:gd name="connsiteY44" fmla="*/ 26868 h 6197146"/>
              <a:gd name="connsiteX45" fmla="*/ 7669388 w 8726533"/>
              <a:gd name="connsiteY45" fmla="*/ 28157 h 6197146"/>
              <a:gd name="connsiteX46" fmla="*/ 7113558 w 8726533"/>
              <a:gd name="connsiteY46" fmla="*/ 15368 h 6197146"/>
              <a:gd name="connsiteX47" fmla="*/ 6299051 w 8726533"/>
              <a:gd name="connsiteY47" fmla="*/ 0 h 6197146"/>
              <a:gd name="connsiteX48" fmla="*/ 6045477 w 8726533"/>
              <a:gd name="connsiteY48" fmla="*/ 30737 h 6197146"/>
              <a:gd name="connsiteX49" fmla="*/ 5430755 w 8726533"/>
              <a:gd name="connsiteY49" fmla="*/ 23053 h 6197146"/>
              <a:gd name="connsiteX50" fmla="*/ 4900556 w 8726533"/>
              <a:gd name="connsiteY50" fmla="*/ 23053 h 6197146"/>
              <a:gd name="connsiteX51" fmla="*/ 4485619 w 8726533"/>
              <a:gd name="connsiteY51" fmla="*/ 7684 h 6197146"/>
              <a:gd name="connsiteX52" fmla="*/ 3870896 w 8726533"/>
              <a:gd name="connsiteY52" fmla="*/ 15368 h 6197146"/>
              <a:gd name="connsiteX53" fmla="*/ 3555851 w 8726533"/>
              <a:gd name="connsiteY53" fmla="*/ 30737 h 6197146"/>
              <a:gd name="connsiteX54" fmla="*/ 3202385 w 8726533"/>
              <a:gd name="connsiteY54" fmla="*/ 23053 h 6197146"/>
              <a:gd name="connsiteX55" fmla="*/ 2556926 w 8726533"/>
              <a:gd name="connsiteY55" fmla="*/ 30737 h 6197146"/>
              <a:gd name="connsiteX56" fmla="*/ 2226513 w 8726533"/>
              <a:gd name="connsiteY56" fmla="*/ 15368 h 6197146"/>
              <a:gd name="connsiteX57" fmla="*/ 1581054 w 8726533"/>
              <a:gd name="connsiteY57" fmla="*/ 23053 h 6197146"/>
              <a:gd name="connsiteX58" fmla="*/ 689706 w 8726533"/>
              <a:gd name="connsiteY58" fmla="*/ 30737 h 6197146"/>
              <a:gd name="connsiteX59" fmla="*/ 23721 w 8726533"/>
              <a:gd name="connsiteY59" fmla="*/ 35842 h 6197146"/>
              <a:gd name="connsiteX0" fmla="*/ 23721 w 8726533"/>
              <a:gd name="connsiteY0" fmla="*/ 35842 h 6197146"/>
              <a:gd name="connsiteX1" fmla="*/ 26299 w 8726533"/>
              <a:gd name="connsiteY1" fmla="*/ 331032 h 6197146"/>
              <a:gd name="connsiteX2" fmla="*/ 37181 w 8726533"/>
              <a:gd name="connsiteY2" fmla="*/ 593578 h 6197146"/>
              <a:gd name="connsiteX3" fmla="*/ 40378 w 8726533"/>
              <a:gd name="connsiteY3" fmla="*/ 801666 h 6197146"/>
              <a:gd name="connsiteX4" fmla="*/ 26918 w 8726533"/>
              <a:gd name="connsiteY4" fmla="*/ 1001397 h 6197146"/>
              <a:gd name="connsiteX5" fmla="*/ 15419 w 8726533"/>
              <a:gd name="connsiteY5" fmla="*/ 1481623 h 6197146"/>
              <a:gd name="connsiteX6" fmla="*/ 12222 w 8726533"/>
              <a:gd name="connsiteY6" fmla="*/ 1958086 h 6197146"/>
              <a:gd name="connsiteX7" fmla="*/ 8352 w 8726533"/>
              <a:gd name="connsiteY7" fmla="*/ 2178398 h 6197146"/>
              <a:gd name="connsiteX8" fmla="*/ 17326 w 8726533"/>
              <a:gd name="connsiteY8" fmla="*/ 2523507 h 6197146"/>
              <a:gd name="connsiteX9" fmla="*/ 25010 w 8726533"/>
              <a:gd name="connsiteY9" fmla="*/ 3016575 h 6197146"/>
              <a:gd name="connsiteX10" fmla="*/ 12222 w 8726533"/>
              <a:gd name="connsiteY10" fmla="*/ 3485248 h 6197146"/>
              <a:gd name="connsiteX11" fmla="*/ 5827 w 8726533"/>
              <a:gd name="connsiteY11" fmla="*/ 3803597 h 6197146"/>
              <a:gd name="connsiteX12" fmla="*/ 5155 w 8726533"/>
              <a:gd name="connsiteY12" fmla="*/ 4027052 h 6197146"/>
              <a:gd name="connsiteX13" fmla="*/ 50 w 8726533"/>
              <a:gd name="connsiteY13" fmla="*/ 4242769 h 6197146"/>
              <a:gd name="connsiteX14" fmla="*/ 4537 w 8726533"/>
              <a:gd name="connsiteY14" fmla="*/ 4427804 h 6197146"/>
              <a:gd name="connsiteX15" fmla="*/ 14129 w 8726533"/>
              <a:gd name="connsiteY15" fmla="*/ 4625063 h 6197146"/>
              <a:gd name="connsiteX16" fmla="*/ 14747 w 8726533"/>
              <a:gd name="connsiteY16" fmla="*/ 4805047 h 6197146"/>
              <a:gd name="connsiteX17" fmla="*/ 9025 w 8726533"/>
              <a:gd name="connsiteY17" fmla="*/ 5053354 h 6197146"/>
              <a:gd name="connsiteX18" fmla="*/ 17326 w 8726533"/>
              <a:gd name="connsiteY18" fmla="*/ 5439624 h 6197146"/>
              <a:gd name="connsiteX19" fmla="*/ 20524 w 8726533"/>
              <a:gd name="connsiteY19" fmla="*/ 5827694 h 6197146"/>
              <a:gd name="connsiteX20" fmla="*/ 9024 w 8726533"/>
              <a:gd name="connsiteY20" fmla="*/ 6055637 h 6197146"/>
              <a:gd name="connsiteX21" fmla="*/ 12222 w 8726533"/>
              <a:gd name="connsiteY21" fmla="*/ 6189462 h 6197146"/>
              <a:gd name="connsiteX22" fmla="*/ 950963 w 8726533"/>
              <a:gd name="connsiteY22" fmla="*/ 6170279 h 6197146"/>
              <a:gd name="connsiteX23" fmla="*/ 1695696 w 8726533"/>
              <a:gd name="connsiteY23" fmla="*/ 6177291 h 6197146"/>
              <a:gd name="connsiteX24" fmla="*/ 1933902 w 8726533"/>
              <a:gd name="connsiteY24" fmla="*/ 6181778 h 6197146"/>
              <a:gd name="connsiteX25" fmla="*/ 2212326 w 8726533"/>
              <a:gd name="connsiteY25" fmla="*/ 6186265 h 6197146"/>
              <a:gd name="connsiteX26" fmla="*/ 2481940 w 8726533"/>
              <a:gd name="connsiteY26" fmla="*/ 6187554 h 6197146"/>
              <a:gd name="connsiteX27" fmla="*/ 3079440 w 8726533"/>
              <a:gd name="connsiteY27" fmla="*/ 6177963 h 6197146"/>
              <a:gd name="connsiteX28" fmla="*/ 3794056 w 8726533"/>
              <a:gd name="connsiteY28" fmla="*/ 6185647 h 6197146"/>
              <a:gd name="connsiteX29" fmla="*/ 4616247 w 8726533"/>
              <a:gd name="connsiteY29" fmla="*/ 6185647 h 6197146"/>
              <a:gd name="connsiteX30" fmla="*/ 5108025 w 8726533"/>
              <a:gd name="connsiteY30" fmla="*/ 6170279 h 6197146"/>
              <a:gd name="connsiteX31" fmla="*/ 5787766 w 8726533"/>
              <a:gd name="connsiteY31" fmla="*/ 6197146 h 6197146"/>
              <a:gd name="connsiteX32" fmla="*/ 6053161 w 8726533"/>
              <a:gd name="connsiteY32" fmla="*/ 6177963 h 6197146"/>
              <a:gd name="connsiteX33" fmla="*/ 6698620 w 8726533"/>
              <a:gd name="connsiteY33" fmla="*/ 6185647 h 6197146"/>
              <a:gd name="connsiteX34" fmla="*/ 7482392 w 8726533"/>
              <a:gd name="connsiteY34" fmla="*/ 6177963 h 6197146"/>
              <a:gd name="connsiteX35" fmla="*/ 7856330 w 8726533"/>
              <a:gd name="connsiteY35" fmla="*/ 6174095 h 6197146"/>
              <a:gd name="connsiteX36" fmla="*/ 8341042 w 8726533"/>
              <a:gd name="connsiteY36" fmla="*/ 6183068 h 6197146"/>
              <a:gd name="connsiteX37" fmla="*/ 8688785 w 8726533"/>
              <a:gd name="connsiteY37" fmla="*/ 6177963 h 6197146"/>
              <a:gd name="connsiteX38" fmla="*/ 8720139 w 8726533"/>
              <a:gd name="connsiteY38" fmla="*/ 3955988 h 6197146"/>
              <a:gd name="connsiteX39" fmla="*/ 8726533 w 8726533"/>
              <a:gd name="connsiteY39" fmla="*/ 2283447 h 6197146"/>
              <a:gd name="connsiteX40" fmla="*/ 8719521 w 8726533"/>
              <a:gd name="connsiteY40" fmla="*/ 1629016 h 6197146"/>
              <a:gd name="connsiteX41" fmla="*/ 8715652 w 8726533"/>
              <a:gd name="connsiteY41" fmla="*/ 1195513 h 6197146"/>
              <a:gd name="connsiteX42" fmla="*/ 8711837 w 8726533"/>
              <a:gd name="connsiteY42" fmla="*/ 714616 h 6197146"/>
              <a:gd name="connsiteX43" fmla="*/ 8716942 w 8726533"/>
              <a:gd name="connsiteY43" fmla="*/ 33935 h 6197146"/>
              <a:gd name="connsiteX44" fmla="*/ 8343058 w 8726533"/>
              <a:gd name="connsiteY44" fmla="*/ 26868 h 6197146"/>
              <a:gd name="connsiteX45" fmla="*/ 7669388 w 8726533"/>
              <a:gd name="connsiteY45" fmla="*/ 28157 h 6197146"/>
              <a:gd name="connsiteX46" fmla="*/ 7110361 w 8726533"/>
              <a:gd name="connsiteY46" fmla="*/ 111284 h 6197146"/>
              <a:gd name="connsiteX47" fmla="*/ 6299051 w 8726533"/>
              <a:gd name="connsiteY47" fmla="*/ 0 h 6197146"/>
              <a:gd name="connsiteX48" fmla="*/ 6045477 w 8726533"/>
              <a:gd name="connsiteY48" fmla="*/ 30737 h 6197146"/>
              <a:gd name="connsiteX49" fmla="*/ 5430755 w 8726533"/>
              <a:gd name="connsiteY49" fmla="*/ 23053 h 6197146"/>
              <a:gd name="connsiteX50" fmla="*/ 4900556 w 8726533"/>
              <a:gd name="connsiteY50" fmla="*/ 23053 h 6197146"/>
              <a:gd name="connsiteX51" fmla="*/ 4485619 w 8726533"/>
              <a:gd name="connsiteY51" fmla="*/ 7684 h 6197146"/>
              <a:gd name="connsiteX52" fmla="*/ 3870896 w 8726533"/>
              <a:gd name="connsiteY52" fmla="*/ 15368 h 6197146"/>
              <a:gd name="connsiteX53" fmla="*/ 3555851 w 8726533"/>
              <a:gd name="connsiteY53" fmla="*/ 30737 h 6197146"/>
              <a:gd name="connsiteX54" fmla="*/ 3202385 w 8726533"/>
              <a:gd name="connsiteY54" fmla="*/ 23053 h 6197146"/>
              <a:gd name="connsiteX55" fmla="*/ 2556926 w 8726533"/>
              <a:gd name="connsiteY55" fmla="*/ 30737 h 6197146"/>
              <a:gd name="connsiteX56" fmla="*/ 2226513 w 8726533"/>
              <a:gd name="connsiteY56" fmla="*/ 15368 h 6197146"/>
              <a:gd name="connsiteX57" fmla="*/ 1581054 w 8726533"/>
              <a:gd name="connsiteY57" fmla="*/ 23053 h 6197146"/>
              <a:gd name="connsiteX58" fmla="*/ 689706 w 8726533"/>
              <a:gd name="connsiteY58" fmla="*/ 30737 h 6197146"/>
              <a:gd name="connsiteX59" fmla="*/ 23721 w 8726533"/>
              <a:gd name="connsiteY59" fmla="*/ 35842 h 6197146"/>
              <a:gd name="connsiteX0" fmla="*/ 23721 w 8726533"/>
              <a:gd name="connsiteY0" fmla="*/ 35842 h 6197146"/>
              <a:gd name="connsiteX1" fmla="*/ 26299 w 8726533"/>
              <a:gd name="connsiteY1" fmla="*/ 331032 h 6197146"/>
              <a:gd name="connsiteX2" fmla="*/ 37181 w 8726533"/>
              <a:gd name="connsiteY2" fmla="*/ 593578 h 6197146"/>
              <a:gd name="connsiteX3" fmla="*/ 40378 w 8726533"/>
              <a:gd name="connsiteY3" fmla="*/ 801666 h 6197146"/>
              <a:gd name="connsiteX4" fmla="*/ 26918 w 8726533"/>
              <a:gd name="connsiteY4" fmla="*/ 1001397 h 6197146"/>
              <a:gd name="connsiteX5" fmla="*/ 15419 w 8726533"/>
              <a:gd name="connsiteY5" fmla="*/ 1481623 h 6197146"/>
              <a:gd name="connsiteX6" fmla="*/ 12222 w 8726533"/>
              <a:gd name="connsiteY6" fmla="*/ 1958086 h 6197146"/>
              <a:gd name="connsiteX7" fmla="*/ 8352 w 8726533"/>
              <a:gd name="connsiteY7" fmla="*/ 2178398 h 6197146"/>
              <a:gd name="connsiteX8" fmla="*/ 17326 w 8726533"/>
              <a:gd name="connsiteY8" fmla="*/ 2523507 h 6197146"/>
              <a:gd name="connsiteX9" fmla="*/ 25010 w 8726533"/>
              <a:gd name="connsiteY9" fmla="*/ 3016575 h 6197146"/>
              <a:gd name="connsiteX10" fmla="*/ 12222 w 8726533"/>
              <a:gd name="connsiteY10" fmla="*/ 3485248 h 6197146"/>
              <a:gd name="connsiteX11" fmla="*/ 5827 w 8726533"/>
              <a:gd name="connsiteY11" fmla="*/ 3803597 h 6197146"/>
              <a:gd name="connsiteX12" fmla="*/ 5155 w 8726533"/>
              <a:gd name="connsiteY12" fmla="*/ 4027052 h 6197146"/>
              <a:gd name="connsiteX13" fmla="*/ 50 w 8726533"/>
              <a:gd name="connsiteY13" fmla="*/ 4242769 h 6197146"/>
              <a:gd name="connsiteX14" fmla="*/ 4537 w 8726533"/>
              <a:gd name="connsiteY14" fmla="*/ 4427804 h 6197146"/>
              <a:gd name="connsiteX15" fmla="*/ 14129 w 8726533"/>
              <a:gd name="connsiteY15" fmla="*/ 4625063 h 6197146"/>
              <a:gd name="connsiteX16" fmla="*/ 14747 w 8726533"/>
              <a:gd name="connsiteY16" fmla="*/ 4805047 h 6197146"/>
              <a:gd name="connsiteX17" fmla="*/ 9025 w 8726533"/>
              <a:gd name="connsiteY17" fmla="*/ 5053354 h 6197146"/>
              <a:gd name="connsiteX18" fmla="*/ 17326 w 8726533"/>
              <a:gd name="connsiteY18" fmla="*/ 5439624 h 6197146"/>
              <a:gd name="connsiteX19" fmla="*/ 20524 w 8726533"/>
              <a:gd name="connsiteY19" fmla="*/ 5827694 h 6197146"/>
              <a:gd name="connsiteX20" fmla="*/ 9024 w 8726533"/>
              <a:gd name="connsiteY20" fmla="*/ 6055637 h 6197146"/>
              <a:gd name="connsiteX21" fmla="*/ 12222 w 8726533"/>
              <a:gd name="connsiteY21" fmla="*/ 6189462 h 6197146"/>
              <a:gd name="connsiteX22" fmla="*/ 950963 w 8726533"/>
              <a:gd name="connsiteY22" fmla="*/ 6170279 h 6197146"/>
              <a:gd name="connsiteX23" fmla="*/ 1695696 w 8726533"/>
              <a:gd name="connsiteY23" fmla="*/ 6177291 h 6197146"/>
              <a:gd name="connsiteX24" fmla="*/ 1933902 w 8726533"/>
              <a:gd name="connsiteY24" fmla="*/ 6181778 h 6197146"/>
              <a:gd name="connsiteX25" fmla="*/ 2212326 w 8726533"/>
              <a:gd name="connsiteY25" fmla="*/ 6186265 h 6197146"/>
              <a:gd name="connsiteX26" fmla="*/ 2481940 w 8726533"/>
              <a:gd name="connsiteY26" fmla="*/ 6187554 h 6197146"/>
              <a:gd name="connsiteX27" fmla="*/ 3079440 w 8726533"/>
              <a:gd name="connsiteY27" fmla="*/ 6177963 h 6197146"/>
              <a:gd name="connsiteX28" fmla="*/ 3794056 w 8726533"/>
              <a:gd name="connsiteY28" fmla="*/ 6185647 h 6197146"/>
              <a:gd name="connsiteX29" fmla="*/ 4616247 w 8726533"/>
              <a:gd name="connsiteY29" fmla="*/ 6185647 h 6197146"/>
              <a:gd name="connsiteX30" fmla="*/ 5108025 w 8726533"/>
              <a:gd name="connsiteY30" fmla="*/ 6170279 h 6197146"/>
              <a:gd name="connsiteX31" fmla="*/ 5787766 w 8726533"/>
              <a:gd name="connsiteY31" fmla="*/ 6197146 h 6197146"/>
              <a:gd name="connsiteX32" fmla="*/ 6053161 w 8726533"/>
              <a:gd name="connsiteY32" fmla="*/ 6177963 h 6197146"/>
              <a:gd name="connsiteX33" fmla="*/ 6698620 w 8726533"/>
              <a:gd name="connsiteY33" fmla="*/ 6185647 h 6197146"/>
              <a:gd name="connsiteX34" fmla="*/ 7482392 w 8726533"/>
              <a:gd name="connsiteY34" fmla="*/ 6177963 h 6197146"/>
              <a:gd name="connsiteX35" fmla="*/ 7856330 w 8726533"/>
              <a:gd name="connsiteY35" fmla="*/ 6174095 h 6197146"/>
              <a:gd name="connsiteX36" fmla="*/ 8341042 w 8726533"/>
              <a:gd name="connsiteY36" fmla="*/ 6183068 h 6197146"/>
              <a:gd name="connsiteX37" fmla="*/ 8688785 w 8726533"/>
              <a:gd name="connsiteY37" fmla="*/ 6177963 h 6197146"/>
              <a:gd name="connsiteX38" fmla="*/ 8720139 w 8726533"/>
              <a:gd name="connsiteY38" fmla="*/ 3955988 h 6197146"/>
              <a:gd name="connsiteX39" fmla="*/ 8726533 w 8726533"/>
              <a:gd name="connsiteY39" fmla="*/ 2283447 h 6197146"/>
              <a:gd name="connsiteX40" fmla="*/ 8719521 w 8726533"/>
              <a:gd name="connsiteY40" fmla="*/ 1629016 h 6197146"/>
              <a:gd name="connsiteX41" fmla="*/ 8715652 w 8726533"/>
              <a:gd name="connsiteY41" fmla="*/ 1195513 h 6197146"/>
              <a:gd name="connsiteX42" fmla="*/ 8711837 w 8726533"/>
              <a:gd name="connsiteY42" fmla="*/ 714616 h 6197146"/>
              <a:gd name="connsiteX43" fmla="*/ 8716942 w 8726533"/>
              <a:gd name="connsiteY43" fmla="*/ 33935 h 6197146"/>
              <a:gd name="connsiteX44" fmla="*/ 8343058 w 8726533"/>
              <a:gd name="connsiteY44" fmla="*/ 26868 h 6197146"/>
              <a:gd name="connsiteX45" fmla="*/ 7669388 w 8726533"/>
              <a:gd name="connsiteY45" fmla="*/ 28157 h 6197146"/>
              <a:gd name="connsiteX46" fmla="*/ 7094375 w 8726533"/>
              <a:gd name="connsiteY46" fmla="*/ 31354 h 6197146"/>
              <a:gd name="connsiteX47" fmla="*/ 6299051 w 8726533"/>
              <a:gd name="connsiteY47" fmla="*/ 0 h 6197146"/>
              <a:gd name="connsiteX48" fmla="*/ 6045477 w 8726533"/>
              <a:gd name="connsiteY48" fmla="*/ 30737 h 6197146"/>
              <a:gd name="connsiteX49" fmla="*/ 5430755 w 8726533"/>
              <a:gd name="connsiteY49" fmla="*/ 23053 h 6197146"/>
              <a:gd name="connsiteX50" fmla="*/ 4900556 w 8726533"/>
              <a:gd name="connsiteY50" fmla="*/ 23053 h 6197146"/>
              <a:gd name="connsiteX51" fmla="*/ 4485619 w 8726533"/>
              <a:gd name="connsiteY51" fmla="*/ 7684 h 6197146"/>
              <a:gd name="connsiteX52" fmla="*/ 3870896 w 8726533"/>
              <a:gd name="connsiteY52" fmla="*/ 15368 h 6197146"/>
              <a:gd name="connsiteX53" fmla="*/ 3555851 w 8726533"/>
              <a:gd name="connsiteY53" fmla="*/ 30737 h 6197146"/>
              <a:gd name="connsiteX54" fmla="*/ 3202385 w 8726533"/>
              <a:gd name="connsiteY54" fmla="*/ 23053 h 6197146"/>
              <a:gd name="connsiteX55" fmla="*/ 2556926 w 8726533"/>
              <a:gd name="connsiteY55" fmla="*/ 30737 h 6197146"/>
              <a:gd name="connsiteX56" fmla="*/ 2226513 w 8726533"/>
              <a:gd name="connsiteY56" fmla="*/ 15368 h 6197146"/>
              <a:gd name="connsiteX57" fmla="*/ 1581054 w 8726533"/>
              <a:gd name="connsiteY57" fmla="*/ 23053 h 6197146"/>
              <a:gd name="connsiteX58" fmla="*/ 689706 w 8726533"/>
              <a:gd name="connsiteY58" fmla="*/ 30737 h 6197146"/>
              <a:gd name="connsiteX59" fmla="*/ 23721 w 8726533"/>
              <a:gd name="connsiteY59" fmla="*/ 35842 h 6197146"/>
              <a:gd name="connsiteX0" fmla="*/ 23721 w 8726533"/>
              <a:gd name="connsiteY0" fmla="*/ 28158 h 6189462"/>
              <a:gd name="connsiteX1" fmla="*/ 26299 w 8726533"/>
              <a:gd name="connsiteY1" fmla="*/ 323348 h 6189462"/>
              <a:gd name="connsiteX2" fmla="*/ 37181 w 8726533"/>
              <a:gd name="connsiteY2" fmla="*/ 585894 h 6189462"/>
              <a:gd name="connsiteX3" fmla="*/ 40378 w 8726533"/>
              <a:gd name="connsiteY3" fmla="*/ 793982 h 6189462"/>
              <a:gd name="connsiteX4" fmla="*/ 26918 w 8726533"/>
              <a:gd name="connsiteY4" fmla="*/ 993713 h 6189462"/>
              <a:gd name="connsiteX5" fmla="*/ 15419 w 8726533"/>
              <a:gd name="connsiteY5" fmla="*/ 1473939 h 6189462"/>
              <a:gd name="connsiteX6" fmla="*/ 12222 w 8726533"/>
              <a:gd name="connsiteY6" fmla="*/ 1950402 h 6189462"/>
              <a:gd name="connsiteX7" fmla="*/ 8352 w 8726533"/>
              <a:gd name="connsiteY7" fmla="*/ 2170714 h 6189462"/>
              <a:gd name="connsiteX8" fmla="*/ 17326 w 8726533"/>
              <a:gd name="connsiteY8" fmla="*/ 2515823 h 6189462"/>
              <a:gd name="connsiteX9" fmla="*/ 25010 w 8726533"/>
              <a:gd name="connsiteY9" fmla="*/ 3008891 h 6189462"/>
              <a:gd name="connsiteX10" fmla="*/ 12222 w 8726533"/>
              <a:gd name="connsiteY10" fmla="*/ 3477564 h 6189462"/>
              <a:gd name="connsiteX11" fmla="*/ 5827 w 8726533"/>
              <a:gd name="connsiteY11" fmla="*/ 3795913 h 6189462"/>
              <a:gd name="connsiteX12" fmla="*/ 5155 w 8726533"/>
              <a:gd name="connsiteY12" fmla="*/ 4019368 h 6189462"/>
              <a:gd name="connsiteX13" fmla="*/ 50 w 8726533"/>
              <a:gd name="connsiteY13" fmla="*/ 4235085 h 6189462"/>
              <a:gd name="connsiteX14" fmla="*/ 4537 w 8726533"/>
              <a:gd name="connsiteY14" fmla="*/ 4420120 h 6189462"/>
              <a:gd name="connsiteX15" fmla="*/ 14129 w 8726533"/>
              <a:gd name="connsiteY15" fmla="*/ 4617379 h 6189462"/>
              <a:gd name="connsiteX16" fmla="*/ 14747 w 8726533"/>
              <a:gd name="connsiteY16" fmla="*/ 4797363 h 6189462"/>
              <a:gd name="connsiteX17" fmla="*/ 9025 w 8726533"/>
              <a:gd name="connsiteY17" fmla="*/ 5045670 h 6189462"/>
              <a:gd name="connsiteX18" fmla="*/ 17326 w 8726533"/>
              <a:gd name="connsiteY18" fmla="*/ 5431940 h 6189462"/>
              <a:gd name="connsiteX19" fmla="*/ 20524 w 8726533"/>
              <a:gd name="connsiteY19" fmla="*/ 5820010 h 6189462"/>
              <a:gd name="connsiteX20" fmla="*/ 9024 w 8726533"/>
              <a:gd name="connsiteY20" fmla="*/ 6047953 h 6189462"/>
              <a:gd name="connsiteX21" fmla="*/ 12222 w 8726533"/>
              <a:gd name="connsiteY21" fmla="*/ 6181778 h 6189462"/>
              <a:gd name="connsiteX22" fmla="*/ 950963 w 8726533"/>
              <a:gd name="connsiteY22" fmla="*/ 6162595 h 6189462"/>
              <a:gd name="connsiteX23" fmla="*/ 1695696 w 8726533"/>
              <a:gd name="connsiteY23" fmla="*/ 6169607 h 6189462"/>
              <a:gd name="connsiteX24" fmla="*/ 1933902 w 8726533"/>
              <a:gd name="connsiteY24" fmla="*/ 6174094 h 6189462"/>
              <a:gd name="connsiteX25" fmla="*/ 2212326 w 8726533"/>
              <a:gd name="connsiteY25" fmla="*/ 6178581 h 6189462"/>
              <a:gd name="connsiteX26" fmla="*/ 2481940 w 8726533"/>
              <a:gd name="connsiteY26" fmla="*/ 6179870 h 6189462"/>
              <a:gd name="connsiteX27" fmla="*/ 3079440 w 8726533"/>
              <a:gd name="connsiteY27" fmla="*/ 6170279 h 6189462"/>
              <a:gd name="connsiteX28" fmla="*/ 3794056 w 8726533"/>
              <a:gd name="connsiteY28" fmla="*/ 6177963 h 6189462"/>
              <a:gd name="connsiteX29" fmla="*/ 4616247 w 8726533"/>
              <a:gd name="connsiteY29" fmla="*/ 6177963 h 6189462"/>
              <a:gd name="connsiteX30" fmla="*/ 5108025 w 8726533"/>
              <a:gd name="connsiteY30" fmla="*/ 6162595 h 6189462"/>
              <a:gd name="connsiteX31" fmla="*/ 5787766 w 8726533"/>
              <a:gd name="connsiteY31" fmla="*/ 6189462 h 6189462"/>
              <a:gd name="connsiteX32" fmla="*/ 6053161 w 8726533"/>
              <a:gd name="connsiteY32" fmla="*/ 6170279 h 6189462"/>
              <a:gd name="connsiteX33" fmla="*/ 6698620 w 8726533"/>
              <a:gd name="connsiteY33" fmla="*/ 6177963 h 6189462"/>
              <a:gd name="connsiteX34" fmla="*/ 7482392 w 8726533"/>
              <a:gd name="connsiteY34" fmla="*/ 6170279 h 6189462"/>
              <a:gd name="connsiteX35" fmla="*/ 7856330 w 8726533"/>
              <a:gd name="connsiteY35" fmla="*/ 6166411 h 6189462"/>
              <a:gd name="connsiteX36" fmla="*/ 8341042 w 8726533"/>
              <a:gd name="connsiteY36" fmla="*/ 6175384 h 6189462"/>
              <a:gd name="connsiteX37" fmla="*/ 8688785 w 8726533"/>
              <a:gd name="connsiteY37" fmla="*/ 6170279 h 6189462"/>
              <a:gd name="connsiteX38" fmla="*/ 8720139 w 8726533"/>
              <a:gd name="connsiteY38" fmla="*/ 3948304 h 6189462"/>
              <a:gd name="connsiteX39" fmla="*/ 8726533 w 8726533"/>
              <a:gd name="connsiteY39" fmla="*/ 2275763 h 6189462"/>
              <a:gd name="connsiteX40" fmla="*/ 8719521 w 8726533"/>
              <a:gd name="connsiteY40" fmla="*/ 1621332 h 6189462"/>
              <a:gd name="connsiteX41" fmla="*/ 8715652 w 8726533"/>
              <a:gd name="connsiteY41" fmla="*/ 1187829 h 6189462"/>
              <a:gd name="connsiteX42" fmla="*/ 8711837 w 8726533"/>
              <a:gd name="connsiteY42" fmla="*/ 706932 h 6189462"/>
              <a:gd name="connsiteX43" fmla="*/ 8716942 w 8726533"/>
              <a:gd name="connsiteY43" fmla="*/ 26251 h 6189462"/>
              <a:gd name="connsiteX44" fmla="*/ 8343058 w 8726533"/>
              <a:gd name="connsiteY44" fmla="*/ 19184 h 6189462"/>
              <a:gd name="connsiteX45" fmla="*/ 7669388 w 8726533"/>
              <a:gd name="connsiteY45" fmla="*/ 20473 h 6189462"/>
              <a:gd name="connsiteX46" fmla="*/ 7094375 w 8726533"/>
              <a:gd name="connsiteY46" fmla="*/ 23670 h 6189462"/>
              <a:gd name="connsiteX47" fmla="*/ 6311840 w 8726533"/>
              <a:gd name="connsiteY47" fmla="*/ 81838 h 6189462"/>
              <a:gd name="connsiteX48" fmla="*/ 6045477 w 8726533"/>
              <a:gd name="connsiteY48" fmla="*/ 23053 h 6189462"/>
              <a:gd name="connsiteX49" fmla="*/ 5430755 w 8726533"/>
              <a:gd name="connsiteY49" fmla="*/ 15369 h 6189462"/>
              <a:gd name="connsiteX50" fmla="*/ 4900556 w 8726533"/>
              <a:gd name="connsiteY50" fmla="*/ 15369 h 6189462"/>
              <a:gd name="connsiteX51" fmla="*/ 4485619 w 8726533"/>
              <a:gd name="connsiteY51" fmla="*/ 0 h 6189462"/>
              <a:gd name="connsiteX52" fmla="*/ 3870896 w 8726533"/>
              <a:gd name="connsiteY52" fmla="*/ 7684 h 6189462"/>
              <a:gd name="connsiteX53" fmla="*/ 3555851 w 8726533"/>
              <a:gd name="connsiteY53" fmla="*/ 23053 h 6189462"/>
              <a:gd name="connsiteX54" fmla="*/ 3202385 w 8726533"/>
              <a:gd name="connsiteY54" fmla="*/ 15369 h 6189462"/>
              <a:gd name="connsiteX55" fmla="*/ 2556926 w 8726533"/>
              <a:gd name="connsiteY55" fmla="*/ 23053 h 6189462"/>
              <a:gd name="connsiteX56" fmla="*/ 2226513 w 8726533"/>
              <a:gd name="connsiteY56" fmla="*/ 7684 h 6189462"/>
              <a:gd name="connsiteX57" fmla="*/ 1581054 w 8726533"/>
              <a:gd name="connsiteY57" fmla="*/ 15369 h 6189462"/>
              <a:gd name="connsiteX58" fmla="*/ 689706 w 8726533"/>
              <a:gd name="connsiteY58" fmla="*/ 23053 h 6189462"/>
              <a:gd name="connsiteX59" fmla="*/ 23721 w 8726533"/>
              <a:gd name="connsiteY59" fmla="*/ 28158 h 6189462"/>
              <a:gd name="connsiteX0" fmla="*/ 23721 w 8726533"/>
              <a:gd name="connsiteY0" fmla="*/ 28158 h 6189462"/>
              <a:gd name="connsiteX1" fmla="*/ 26299 w 8726533"/>
              <a:gd name="connsiteY1" fmla="*/ 323348 h 6189462"/>
              <a:gd name="connsiteX2" fmla="*/ 37181 w 8726533"/>
              <a:gd name="connsiteY2" fmla="*/ 585894 h 6189462"/>
              <a:gd name="connsiteX3" fmla="*/ 40378 w 8726533"/>
              <a:gd name="connsiteY3" fmla="*/ 793982 h 6189462"/>
              <a:gd name="connsiteX4" fmla="*/ 26918 w 8726533"/>
              <a:gd name="connsiteY4" fmla="*/ 993713 h 6189462"/>
              <a:gd name="connsiteX5" fmla="*/ 15419 w 8726533"/>
              <a:gd name="connsiteY5" fmla="*/ 1473939 h 6189462"/>
              <a:gd name="connsiteX6" fmla="*/ 12222 w 8726533"/>
              <a:gd name="connsiteY6" fmla="*/ 1950402 h 6189462"/>
              <a:gd name="connsiteX7" fmla="*/ 8352 w 8726533"/>
              <a:gd name="connsiteY7" fmla="*/ 2170714 h 6189462"/>
              <a:gd name="connsiteX8" fmla="*/ 17326 w 8726533"/>
              <a:gd name="connsiteY8" fmla="*/ 2515823 h 6189462"/>
              <a:gd name="connsiteX9" fmla="*/ 25010 w 8726533"/>
              <a:gd name="connsiteY9" fmla="*/ 3008891 h 6189462"/>
              <a:gd name="connsiteX10" fmla="*/ 12222 w 8726533"/>
              <a:gd name="connsiteY10" fmla="*/ 3477564 h 6189462"/>
              <a:gd name="connsiteX11" fmla="*/ 5827 w 8726533"/>
              <a:gd name="connsiteY11" fmla="*/ 3795913 h 6189462"/>
              <a:gd name="connsiteX12" fmla="*/ 5155 w 8726533"/>
              <a:gd name="connsiteY12" fmla="*/ 4019368 h 6189462"/>
              <a:gd name="connsiteX13" fmla="*/ 50 w 8726533"/>
              <a:gd name="connsiteY13" fmla="*/ 4235085 h 6189462"/>
              <a:gd name="connsiteX14" fmla="*/ 4537 w 8726533"/>
              <a:gd name="connsiteY14" fmla="*/ 4420120 h 6189462"/>
              <a:gd name="connsiteX15" fmla="*/ 14129 w 8726533"/>
              <a:gd name="connsiteY15" fmla="*/ 4617379 h 6189462"/>
              <a:gd name="connsiteX16" fmla="*/ 14747 w 8726533"/>
              <a:gd name="connsiteY16" fmla="*/ 4797363 h 6189462"/>
              <a:gd name="connsiteX17" fmla="*/ 9025 w 8726533"/>
              <a:gd name="connsiteY17" fmla="*/ 5045670 h 6189462"/>
              <a:gd name="connsiteX18" fmla="*/ 17326 w 8726533"/>
              <a:gd name="connsiteY18" fmla="*/ 5431940 h 6189462"/>
              <a:gd name="connsiteX19" fmla="*/ 20524 w 8726533"/>
              <a:gd name="connsiteY19" fmla="*/ 5820010 h 6189462"/>
              <a:gd name="connsiteX20" fmla="*/ 9024 w 8726533"/>
              <a:gd name="connsiteY20" fmla="*/ 6047953 h 6189462"/>
              <a:gd name="connsiteX21" fmla="*/ 12222 w 8726533"/>
              <a:gd name="connsiteY21" fmla="*/ 6181778 h 6189462"/>
              <a:gd name="connsiteX22" fmla="*/ 950963 w 8726533"/>
              <a:gd name="connsiteY22" fmla="*/ 6162595 h 6189462"/>
              <a:gd name="connsiteX23" fmla="*/ 1695696 w 8726533"/>
              <a:gd name="connsiteY23" fmla="*/ 6169607 h 6189462"/>
              <a:gd name="connsiteX24" fmla="*/ 1933902 w 8726533"/>
              <a:gd name="connsiteY24" fmla="*/ 6174094 h 6189462"/>
              <a:gd name="connsiteX25" fmla="*/ 2212326 w 8726533"/>
              <a:gd name="connsiteY25" fmla="*/ 6178581 h 6189462"/>
              <a:gd name="connsiteX26" fmla="*/ 2481940 w 8726533"/>
              <a:gd name="connsiteY26" fmla="*/ 6179870 h 6189462"/>
              <a:gd name="connsiteX27" fmla="*/ 3079440 w 8726533"/>
              <a:gd name="connsiteY27" fmla="*/ 6170279 h 6189462"/>
              <a:gd name="connsiteX28" fmla="*/ 3794056 w 8726533"/>
              <a:gd name="connsiteY28" fmla="*/ 6177963 h 6189462"/>
              <a:gd name="connsiteX29" fmla="*/ 4616247 w 8726533"/>
              <a:gd name="connsiteY29" fmla="*/ 6177963 h 6189462"/>
              <a:gd name="connsiteX30" fmla="*/ 5108025 w 8726533"/>
              <a:gd name="connsiteY30" fmla="*/ 6162595 h 6189462"/>
              <a:gd name="connsiteX31" fmla="*/ 5787766 w 8726533"/>
              <a:gd name="connsiteY31" fmla="*/ 6189462 h 6189462"/>
              <a:gd name="connsiteX32" fmla="*/ 6053161 w 8726533"/>
              <a:gd name="connsiteY32" fmla="*/ 6170279 h 6189462"/>
              <a:gd name="connsiteX33" fmla="*/ 6698620 w 8726533"/>
              <a:gd name="connsiteY33" fmla="*/ 6177963 h 6189462"/>
              <a:gd name="connsiteX34" fmla="*/ 7482392 w 8726533"/>
              <a:gd name="connsiteY34" fmla="*/ 6170279 h 6189462"/>
              <a:gd name="connsiteX35" fmla="*/ 7856330 w 8726533"/>
              <a:gd name="connsiteY35" fmla="*/ 6166411 h 6189462"/>
              <a:gd name="connsiteX36" fmla="*/ 8341042 w 8726533"/>
              <a:gd name="connsiteY36" fmla="*/ 6175384 h 6189462"/>
              <a:gd name="connsiteX37" fmla="*/ 8688785 w 8726533"/>
              <a:gd name="connsiteY37" fmla="*/ 6170279 h 6189462"/>
              <a:gd name="connsiteX38" fmla="*/ 8720139 w 8726533"/>
              <a:gd name="connsiteY38" fmla="*/ 3948304 h 6189462"/>
              <a:gd name="connsiteX39" fmla="*/ 8726533 w 8726533"/>
              <a:gd name="connsiteY39" fmla="*/ 2275763 h 6189462"/>
              <a:gd name="connsiteX40" fmla="*/ 8719521 w 8726533"/>
              <a:gd name="connsiteY40" fmla="*/ 1621332 h 6189462"/>
              <a:gd name="connsiteX41" fmla="*/ 8715652 w 8726533"/>
              <a:gd name="connsiteY41" fmla="*/ 1187829 h 6189462"/>
              <a:gd name="connsiteX42" fmla="*/ 8711837 w 8726533"/>
              <a:gd name="connsiteY42" fmla="*/ 706932 h 6189462"/>
              <a:gd name="connsiteX43" fmla="*/ 8716942 w 8726533"/>
              <a:gd name="connsiteY43" fmla="*/ 26251 h 6189462"/>
              <a:gd name="connsiteX44" fmla="*/ 8343058 w 8726533"/>
              <a:gd name="connsiteY44" fmla="*/ 19184 h 6189462"/>
              <a:gd name="connsiteX45" fmla="*/ 7669388 w 8726533"/>
              <a:gd name="connsiteY45" fmla="*/ 20473 h 6189462"/>
              <a:gd name="connsiteX46" fmla="*/ 7094375 w 8726533"/>
              <a:gd name="connsiteY46" fmla="*/ 23670 h 6189462"/>
              <a:gd name="connsiteX47" fmla="*/ 6315037 w 8726533"/>
              <a:gd name="connsiteY47" fmla="*/ 11499 h 6189462"/>
              <a:gd name="connsiteX48" fmla="*/ 6045477 w 8726533"/>
              <a:gd name="connsiteY48" fmla="*/ 23053 h 6189462"/>
              <a:gd name="connsiteX49" fmla="*/ 5430755 w 8726533"/>
              <a:gd name="connsiteY49" fmla="*/ 15369 h 6189462"/>
              <a:gd name="connsiteX50" fmla="*/ 4900556 w 8726533"/>
              <a:gd name="connsiteY50" fmla="*/ 15369 h 6189462"/>
              <a:gd name="connsiteX51" fmla="*/ 4485619 w 8726533"/>
              <a:gd name="connsiteY51" fmla="*/ 0 h 6189462"/>
              <a:gd name="connsiteX52" fmla="*/ 3870896 w 8726533"/>
              <a:gd name="connsiteY52" fmla="*/ 7684 h 6189462"/>
              <a:gd name="connsiteX53" fmla="*/ 3555851 w 8726533"/>
              <a:gd name="connsiteY53" fmla="*/ 23053 h 6189462"/>
              <a:gd name="connsiteX54" fmla="*/ 3202385 w 8726533"/>
              <a:gd name="connsiteY54" fmla="*/ 15369 h 6189462"/>
              <a:gd name="connsiteX55" fmla="*/ 2556926 w 8726533"/>
              <a:gd name="connsiteY55" fmla="*/ 23053 h 6189462"/>
              <a:gd name="connsiteX56" fmla="*/ 2226513 w 8726533"/>
              <a:gd name="connsiteY56" fmla="*/ 7684 h 6189462"/>
              <a:gd name="connsiteX57" fmla="*/ 1581054 w 8726533"/>
              <a:gd name="connsiteY57" fmla="*/ 15369 h 6189462"/>
              <a:gd name="connsiteX58" fmla="*/ 689706 w 8726533"/>
              <a:gd name="connsiteY58" fmla="*/ 23053 h 6189462"/>
              <a:gd name="connsiteX59" fmla="*/ 23721 w 8726533"/>
              <a:gd name="connsiteY59" fmla="*/ 28158 h 6189462"/>
              <a:gd name="connsiteX0" fmla="*/ 23721 w 8726533"/>
              <a:gd name="connsiteY0" fmla="*/ 28158 h 6189462"/>
              <a:gd name="connsiteX1" fmla="*/ 26299 w 8726533"/>
              <a:gd name="connsiteY1" fmla="*/ 323348 h 6189462"/>
              <a:gd name="connsiteX2" fmla="*/ 37181 w 8726533"/>
              <a:gd name="connsiteY2" fmla="*/ 585894 h 6189462"/>
              <a:gd name="connsiteX3" fmla="*/ 40378 w 8726533"/>
              <a:gd name="connsiteY3" fmla="*/ 793982 h 6189462"/>
              <a:gd name="connsiteX4" fmla="*/ 26918 w 8726533"/>
              <a:gd name="connsiteY4" fmla="*/ 993713 h 6189462"/>
              <a:gd name="connsiteX5" fmla="*/ 15419 w 8726533"/>
              <a:gd name="connsiteY5" fmla="*/ 1473939 h 6189462"/>
              <a:gd name="connsiteX6" fmla="*/ 12222 w 8726533"/>
              <a:gd name="connsiteY6" fmla="*/ 1950402 h 6189462"/>
              <a:gd name="connsiteX7" fmla="*/ 8352 w 8726533"/>
              <a:gd name="connsiteY7" fmla="*/ 2170714 h 6189462"/>
              <a:gd name="connsiteX8" fmla="*/ 17326 w 8726533"/>
              <a:gd name="connsiteY8" fmla="*/ 2515823 h 6189462"/>
              <a:gd name="connsiteX9" fmla="*/ 25010 w 8726533"/>
              <a:gd name="connsiteY9" fmla="*/ 3008891 h 6189462"/>
              <a:gd name="connsiteX10" fmla="*/ 12222 w 8726533"/>
              <a:gd name="connsiteY10" fmla="*/ 3477564 h 6189462"/>
              <a:gd name="connsiteX11" fmla="*/ 5827 w 8726533"/>
              <a:gd name="connsiteY11" fmla="*/ 3795913 h 6189462"/>
              <a:gd name="connsiteX12" fmla="*/ 5155 w 8726533"/>
              <a:gd name="connsiteY12" fmla="*/ 4019368 h 6189462"/>
              <a:gd name="connsiteX13" fmla="*/ 50 w 8726533"/>
              <a:gd name="connsiteY13" fmla="*/ 4235085 h 6189462"/>
              <a:gd name="connsiteX14" fmla="*/ 4537 w 8726533"/>
              <a:gd name="connsiteY14" fmla="*/ 4420120 h 6189462"/>
              <a:gd name="connsiteX15" fmla="*/ 14129 w 8726533"/>
              <a:gd name="connsiteY15" fmla="*/ 4617379 h 6189462"/>
              <a:gd name="connsiteX16" fmla="*/ 14747 w 8726533"/>
              <a:gd name="connsiteY16" fmla="*/ 4797363 h 6189462"/>
              <a:gd name="connsiteX17" fmla="*/ 9025 w 8726533"/>
              <a:gd name="connsiteY17" fmla="*/ 5045670 h 6189462"/>
              <a:gd name="connsiteX18" fmla="*/ 17326 w 8726533"/>
              <a:gd name="connsiteY18" fmla="*/ 5431940 h 6189462"/>
              <a:gd name="connsiteX19" fmla="*/ 20524 w 8726533"/>
              <a:gd name="connsiteY19" fmla="*/ 5820010 h 6189462"/>
              <a:gd name="connsiteX20" fmla="*/ 9024 w 8726533"/>
              <a:gd name="connsiteY20" fmla="*/ 6047953 h 6189462"/>
              <a:gd name="connsiteX21" fmla="*/ 12222 w 8726533"/>
              <a:gd name="connsiteY21" fmla="*/ 6181778 h 6189462"/>
              <a:gd name="connsiteX22" fmla="*/ 950963 w 8726533"/>
              <a:gd name="connsiteY22" fmla="*/ 6162595 h 6189462"/>
              <a:gd name="connsiteX23" fmla="*/ 1695696 w 8726533"/>
              <a:gd name="connsiteY23" fmla="*/ 6169607 h 6189462"/>
              <a:gd name="connsiteX24" fmla="*/ 1933902 w 8726533"/>
              <a:gd name="connsiteY24" fmla="*/ 6174094 h 6189462"/>
              <a:gd name="connsiteX25" fmla="*/ 2212326 w 8726533"/>
              <a:gd name="connsiteY25" fmla="*/ 6178581 h 6189462"/>
              <a:gd name="connsiteX26" fmla="*/ 2481940 w 8726533"/>
              <a:gd name="connsiteY26" fmla="*/ 6179870 h 6189462"/>
              <a:gd name="connsiteX27" fmla="*/ 3079440 w 8726533"/>
              <a:gd name="connsiteY27" fmla="*/ 6170279 h 6189462"/>
              <a:gd name="connsiteX28" fmla="*/ 3794056 w 8726533"/>
              <a:gd name="connsiteY28" fmla="*/ 6177963 h 6189462"/>
              <a:gd name="connsiteX29" fmla="*/ 4616247 w 8726533"/>
              <a:gd name="connsiteY29" fmla="*/ 6177963 h 6189462"/>
              <a:gd name="connsiteX30" fmla="*/ 5108025 w 8726533"/>
              <a:gd name="connsiteY30" fmla="*/ 6162595 h 6189462"/>
              <a:gd name="connsiteX31" fmla="*/ 5787766 w 8726533"/>
              <a:gd name="connsiteY31" fmla="*/ 6189462 h 6189462"/>
              <a:gd name="connsiteX32" fmla="*/ 6053161 w 8726533"/>
              <a:gd name="connsiteY32" fmla="*/ 6170279 h 6189462"/>
              <a:gd name="connsiteX33" fmla="*/ 6698620 w 8726533"/>
              <a:gd name="connsiteY33" fmla="*/ 6177963 h 6189462"/>
              <a:gd name="connsiteX34" fmla="*/ 7482392 w 8726533"/>
              <a:gd name="connsiteY34" fmla="*/ 6170279 h 6189462"/>
              <a:gd name="connsiteX35" fmla="*/ 7856330 w 8726533"/>
              <a:gd name="connsiteY35" fmla="*/ 6166411 h 6189462"/>
              <a:gd name="connsiteX36" fmla="*/ 8341042 w 8726533"/>
              <a:gd name="connsiteY36" fmla="*/ 6175384 h 6189462"/>
              <a:gd name="connsiteX37" fmla="*/ 8688785 w 8726533"/>
              <a:gd name="connsiteY37" fmla="*/ 6170279 h 6189462"/>
              <a:gd name="connsiteX38" fmla="*/ 8720139 w 8726533"/>
              <a:gd name="connsiteY38" fmla="*/ 3948304 h 6189462"/>
              <a:gd name="connsiteX39" fmla="*/ 8726533 w 8726533"/>
              <a:gd name="connsiteY39" fmla="*/ 2275763 h 6189462"/>
              <a:gd name="connsiteX40" fmla="*/ 8719521 w 8726533"/>
              <a:gd name="connsiteY40" fmla="*/ 1621332 h 6189462"/>
              <a:gd name="connsiteX41" fmla="*/ 8715652 w 8726533"/>
              <a:gd name="connsiteY41" fmla="*/ 1187829 h 6189462"/>
              <a:gd name="connsiteX42" fmla="*/ 8711837 w 8726533"/>
              <a:gd name="connsiteY42" fmla="*/ 706932 h 6189462"/>
              <a:gd name="connsiteX43" fmla="*/ 8716942 w 8726533"/>
              <a:gd name="connsiteY43" fmla="*/ 26251 h 6189462"/>
              <a:gd name="connsiteX44" fmla="*/ 8343058 w 8726533"/>
              <a:gd name="connsiteY44" fmla="*/ 19184 h 6189462"/>
              <a:gd name="connsiteX45" fmla="*/ 7669388 w 8726533"/>
              <a:gd name="connsiteY45" fmla="*/ 20473 h 6189462"/>
              <a:gd name="connsiteX46" fmla="*/ 7094375 w 8726533"/>
              <a:gd name="connsiteY46" fmla="*/ 23670 h 6189462"/>
              <a:gd name="connsiteX47" fmla="*/ 6315037 w 8726533"/>
              <a:gd name="connsiteY47" fmla="*/ 11499 h 6189462"/>
              <a:gd name="connsiteX48" fmla="*/ 6045477 w 8726533"/>
              <a:gd name="connsiteY48" fmla="*/ 23053 h 6189462"/>
              <a:gd name="connsiteX49" fmla="*/ 5430755 w 8726533"/>
              <a:gd name="connsiteY49" fmla="*/ 15369 h 6189462"/>
              <a:gd name="connsiteX50" fmla="*/ 4900556 w 8726533"/>
              <a:gd name="connsiteY50" fmla="*/ 15369 h 6189462"/>
              <a:gd name="connsiteX51" fmla="*/ 4485619 w 8726533"/>
              <a:gd name="connsiteY51" fmla="*/ 0 h 6189462"/>
              <a:gd name="connsiteX52" fmla="*/ 3870896 w 8726533"/>
              <a:gd name="connsiteY52" fmla="*/ 7684 h 6189462"/>
              <a:gd name="connsiteX53" fmla="*/ 3555851 w 8726533"/>
              <a:gd name="connsiteY53" fmla="*/ 23053 h 6189462"/>
              <a:gd name="connsiteX54" fmla="*/ 3202385 w 8726533"/>
              <a:gd name="connsiteY54" fmla="*/ 15369 h 6189462"/>
              <a:gd name="connsiteX55" fmla="*/ 2556926 w 8726533"/>
              <a:gd name="connsiteY55" fmla="*/ 23053 h 6189462"/>
              <a:gd name="connsiteX56" fmla="*/ 2226513 w 8726533"/>
              <a:gd name="connsiteY56" fmla="*/ 7684 h 6189462"/>
              <a:gd name="connsiteX57" fmla="*/ 1581054 w 8726533"/>
              <a:gd name="connsiteY57" fmla="*/ 15369 h 6189462"/>
              <a:gd name="connsiteX58" fmla="*/ 689706 w 8726533"/>
              <a:gd name="connsiteY58" fmla="*/ 23053 h 6189462"/>
              <a:gd name="connsiteX59" fmla="*/ 23721 w 8726533"/>
              <a:gd name="connsiteY59" fmla="*/ 28158 h 6189462"/>
              <a:gd name="connsiteX0" fmla="*/ 23721 w 8726533"/>
              <a:gd name="connsiteY0" fmla="*/ 28158 h 6189462"/>
              <a:gd name="connsiteX1" fmla="*/ 26299 w 8726533"/>
              <a:gd name="connsiteY1" fmla="*/ 323348 h 6189462"/>
              <a:gd name="connsiteX2" fmla="*/ 37181 w 8726533"/>
              <a:gd name="connsiteY2" fmla="*/ 585894 h 6189462"/>
              <a:gd name="connsiteX3" fmla="*/ 40378 w 8726533"/>
              <a:gd name="connsiteY3" fmla="*/ 793982 h 6189462"/>
              <a:gd name="connsiteX4" fmla="*/ 26918 w 8726533"/>
              <a:gd name="connsiteY4" fmla="*/ 993713 h 6189462"/>
              <a:gd name="connsiteX5" fmla="*/ 15419 w 8726533"/>
              <a:gd name="connsiteY5" fmla="*/ 1473939 h 6189462"/>
              <a:gd name="connsiteX6" fmla="*/ 12222 w 8726533"/>
              <a:gd name="connsiteY6" fmla="*/ 1950402 h 6189462"/>
              <a:gd name="connsiteX7" fmla="*/ 8352 w 8726533"/>
              <a:gd name="connsiteY7" fmla="*/ 2170714 h 6189462"/>
              <a:gd name="connsiteX8" fmla="*/ 17326 w 8726533"/>
              <a:gd name="connsiteY8" fmla="*/ 2515823 h 6189462"/>
              <a:gd name="connsiteX9" fmla="*/ 25010 w 8726533"/>
              <a:gd name="connsiteY9" fmla="*/ 3008891 h 6189462"/>
              <a:gd name="connsiteX10" fmla="*/ 12222 w 8726533"/>
              <a:gd name="connsiteY10" fmla="*/ 3477564 h 6189462"/>
              <a:gd name="connsiteX11" fmla="*/ 5827 w 8726533"/>
              <a:gd name="connsiteY11" fmla="*/ 3795913 h 6189462"/>
              <a:gd name="connsiteX12" fmla="*/ 5155 w 8726533"/>
              <a:gd name="connsiteY12" fmla="*/ 4019368 h 6189462"/>
              <a:gd name="connsiteX13" fmla="*/ 50 w 8726533"/>
              <a:gd name="connsiteY13" fmla="*/ 4235085 h 6189462"/>
              <a:gd name="connsiteX14" fmla="*/ 4537 w 8726533"/>
              <a:gd name="connsiteY14" fmla="*/ 4420120 h 6189462"/>
              <a:gd name="connsiteX15" fmla="*/ 14129 w 8726533"/>
              <a:gd name="connsiteY15" fmla="*/ 4617379 h 6189462"/>
              <a:gd name="connsiteX16" fmla="*/ 14747 w 8726533"/>
              <a:gd name="connsiteY16" fmla="*/ 4797363 h 6189462"/>
              <a:gd name="connsiteX17" fmla="*/ 9025 w 8726533"/>
              <a:gd name="connsiteY17" fmla="*/ 5045670 h 6189462"/>
              <a:gd name="connsiteX18" fmla="*/ 17326 w 8726533"/>
              <a:gd name="connsiteY18" fmla="*/ 5431940 h 6189462"/>
              <a:gd name="connsiteX19" fmla="*/ 20524 w 8726533"/>
              <a:gd name="connsiteY19" fmla="*/ 5820010 h 6189462"/>
              <a:gd name="connsiteX20" fmla="*/ 9024 w 8726533"/>
              <a:gd name="connsiteY20" fmla="*/ 6047953 h 6189462"/>
              <a:gd name="connsiteX21" fmla="*/ 12222 w 8726533"/>
              <a:gd name="connsiteY21" fmla="*/ 6181778 h 6189462"/>
              <a:gd name="connsiteX22" fmla="*/ 950963 w 8726533"/>
              <a:gd name="connsiteY22" fmla="*/ 6162595 h 6189462"/>
              <a:gd name="connsiteX23" fmla="*/ 1695696 w 8726533"/>
              <a:gd name="connsiteY23" fmla="*/ 6169607 h 6189462"/>
              <a:gd name="connsiteX24" fmla="*/ 1933902 w 8726533"/>
              <a:gd name="connsiteY24" fmla="*/ 6174094 h 6189462"/>
              <a:gd name="connsiteX25" fmla="*/ 2212326 w 8726533"/>
              <a:gd name="connsiteY25" fmla="*/ 6178581 h 6189462"/>
              <a:gd name="connsiteX26" fmla="*/ 2481940 w 8726533"/>
              <a:gd name="connsiteY26" fmla="*/ 6179870 h 6189462"/>
              <a:gd name="connsiteX27" fmla="*/ 3079440 w 8726533"/>
              <a:gd name="connsiteY27" fmla="*/ 6170279 h 6189462"/>
              <a:gd name="connsiteX28" fmla="*/ 3794056 w 8726533"/>
              <a:gd name="connsiteY28" fmla="*/ 6177963 h 6189462"/>
              <a:gd name="connsiteX29" fmla="*/ 4616247 w 8726533"/>
              <a:gd name="connsiteY29" fmla="*/ 6177963 h 6189462"/>
              <a:gd name="connsiteX30" fmla="*/ 5108025 w 8726533"/>
              <a:gd name="connsiteY30" fmla="*/ 6162595 h 6189462"/>
              <a:gd name="connsiteX31" fmla="*/ 5787766 w 8726533"/>
              <a:gd name="connsiteY31" fmla="*/ 6189462 h 6189462"/>
              <a:gd name="connsiteX32" fmla="*/ 6053161 w 8726533"/>
              <a:gd name="connsiteY32" fmla="*/ 6170279 h 6189462"/>
              <a:gd name="connsiteX33" fmla="*/ 6698620 w 8726533"/>
              <a:gd name="connsiteY33" fmla="*/ 6177963 h 6189462"/>
              <a:gd name="connsiteX34" fmla="*/ 7482392 w 8726533"/>
              <a:gd name="connsiteY34" fmla="*/ 6170279 h 6189462"/>
              <a:gd name="connsiteX35" fmla="*/ 7856330 w 8726533"/>
              <a:gd name="connsiteY35" fmla="*/ 6166411 h 6189462"/>
              <a:gd name="connsiteX36" fmla="*/ 8341042 w 8726533"/>
              <a:gd name="connsiteY36" fmla="*/ 6175384 h 6189462"/>
              <a:gd name="connsiteX37" fmla="*/ 8688785 w 8726533"/>
              <a:gd name="connsiteY37" fmla="*/ 6170279 h 6189462"/>
              <a:gd name="connsiteX38" fmla="*/ 8720139 w 8726533"/>
              <a:gd name="connsiteY38" fmla="*/ 3948304 h 6189462"/>
              <a:gd name="connsiteX39" fmla="*/ 8726533 w 8726533"/>
              <a:gd name="connsiteY39" fmla="*/ 2275763 h 6189462"/>
              <a:gd name="connsiteX40" fmla="*/ 8719521 w 8726533"/>
              <a:gd name="connsiteY40" fmla="*/ 1621332 h 6189462"/>
              <a:gd name="connsiteX41" fmla="*/ 8715652 w 8726533"/>
              <a:gd name="connsiteY41" fmla="*/ 1187829 h 6189462"/>
              <a:gd name="connsiteX42" fmla="*/ 8711837 w 8726533"/>
              <a:gd name="connsiteY42" fmla="*/ 706932 h 6189462"/>
              <a:gd name="connsiteX43" fmla="*/ 8716942 w 8726533"/>
              <a:gd name="connsiteY43" fmla="*/ 26251 h 6189462"/>
              <a:gd name="connsiteX44" fmla="*/ 8343058 w 8726533"/>
              <a:gd name="connsiteY44" fmla="*/ 19184 h 6189462"/>
              <a:gd name="connsiteX45" fmla="*/ 7669388 w 8726533"/>
              <a:gd name="connsiteY45" fmla="*/ 20473 h 6189462"/>
              <a:gd name="connsiteX46" fmla="*/ 7094375 w 8726533"/>
              <a:gd name="connsiteY46" fmla="*/ 23670 h 6189462"/>
              <a:gd name="connsiteX47" fmla="*/ 6315037 w 8726533"/>
              <a:gd name="connsiteY47" fmla="*/ 11499 h 6189462"/>
              <a:gd name="connsiteX48" fmla="*/ 6045477 w 8726533"/>
              <a:gd name="connsiteY48" fmla="*/ 23053 h 6189462"/>
              <a:gd name="connsiteX49" fmla="*/ 5443544 w 8726533"/>
              <a:gd name="connsiteY49" fmla="*/ 104891 h 6189462"/>
              <a:gd name="connsiteX50" fmla="*/ 4900556 w 8726533"/>
              <a:gd name="connsiteY50" fmla="*/ 15369 h 6189462"/>
              <a:gd name="connsiteX51" fmla="*/ 4485619 w 8726533"/>
              <a:gd name="connsiteY51" fmla="*/ 0 h 6189462"/>
              <a:gd name="connsiteX52" fmla="*/ 3870896 w 8726533"/>
              <a:gd name="connsiteY52" fmla="*/ 7684 h 6189462"/>
              <a:gd name="connsiteX53" fmla="*/ 3555851 w 8726533"/>
              <a:gd name="connsiteY53" fmla="*/ 23053 h 6189462"/>
              <a:gd name="connsiteX54" fmla="*/ 3202385 w 8726533"/>
              <a:gd name="connsiteY54" fmla="*/ 15369 h 6189462"/>
              <a:gd name="connsiteX55" fmla="*/ 2556926 w 8726533"/>
              <a:gd name="connsiteY55" fmla="*/ 23053 h 6189462"/>
              <a:gd name="connsiteX56" fmla="*/ 2226513 w 8726533"/>
              <a:gd name="connsiteY56" fmla="*/ 7684 h 6189462"/>
              <a:gd name="connsiteX57" fmla="*/ 1581054 w 8726533"/>
              <a:gd name="connsiteY57" fmla="*/ 15369 h 6189462"/>
              <a:gd name="connsiteX58" fmla="*/ 689706 w 8726533"/>
              <a:gd name="connsiteY58" fmla="*/ 23053 h 6189462"/>
              <a:gd name="connsiteX59" fmla="*/ 23721 w 8726533"/>
              <a:gd name="connsiteY59" fmla="*/ 28158 h 6189462"/>
              <a:gd name="connsiteX0" fmla="*/ 23721 w 8726533"/>
              <a:gd name="connsiteY0" fmla="*/ 28158 h 6189462"/>
              <a:gd name="connsiteX1" fmla="*/ 26299 w 8726533"/>
              <a:gd name="connsiteY1" fmla="*/ 323348 h 6189462"/>
              <a:gd name="connsiteX2" fmla="*/ 37181 w 8726533"/>
              <a:gd name="connsiteY2" fmla="*/ 585894 h 6189462"/>
              <a:gd name="connsiteX3" fmla="*/ 40378 w 8726533"/>
              <a:gd name="connsiteY3" fmla="*/ 793982 h 6189462"/>
              <a:gd name="connsiteX4" fmla="*/ 26918 w 8726533"/>
              <a:gd name="connsiteY4" fmla="*/ 993713 h 6189462"/>
              <a:gd name="connsiteX5" fmla="*/ 15419 w 8726533"/>
              <a:gd name="connsiteY5" fmla="*/ 1473939 h 6189462"/>
              <a:gd name="connsiteX6" fmla="*/ 12222 w 8726533"/>
              <a:gd name="connsiteY6" fmla="*/ 1950402 h 6189462"/>
              <a:gd name="connsiteX7" fmla="*/ 8352 w 8726533"/>
              <a:gd name="connsiteY7" fmla="*/ 2170714 h 6189462"/>
              <a:gd name="connsiteX8" fmla="*/ 17326 w 8726533"/>
              <a:gd name="connsiteY8" fmla="*/ 2515823 h 6189462"/>
              <a:gd name="connsiteX9" fmla="*/ 25010 w 8726533"/>
              <a:gd name="connsiteY9" fmla="*/ 3008891 h 6189462"/>
              <a:gd name="connsiteX10" fmla="*/ 12222 w 8726533"/>
              <a:gd name="connsiteY10" fmla="*/ 3477564 h 6189462"/>
              <a:gd name="connsiteX11" fmla="*/ 5827 w 8726533"/>
              <a:gd name="connsiteY11" fmla="*/ 3795913 h 6189462"/>
              <a:gd name="connsiteX12" fmla="*/ 5155 w 8726533"/>
              <a:gd name="connsiteY12" fmla="*/ 4019368 h 6189462"/>
              <a:gd name="connsiteX13" fmla="*/ 50 w 8726533"/>
              <a:gd name="connsiteY13" fmla="*/ 4235085 h 6189462"/>
              <a:gd name="connsiteX14" fmla="*/ 4537 w 8726533"/>
              <a:gd name="connsiteY14" fmla="*/ 4420120 h 6189462"/>
              <a:gd name="connsiteX15" fmla="*/ 14129 w 8726533"/>
              <a:gd name="connsiteY15" fmla="*/ 4617379 h 6189462"/>
              <a:gd name="connsiteX16" fmla="*/ 14747 w 8726533"/>
              <a:gd name="connsiteY16" fmla="*/ 4797363 h 6189462"/>
              <a:gd name="connsiteX17" fmla="*/ 9025 w 8726533"/>
              <a:gd name="connsiteY17" fmla="*/ 5045670 h 6189462"/>
              <a:gd name="connsiteX18" fmla="*/ 17326 w 8726533"/>
              <a:gd name="connsiteY18" fmla="*/ 5431940 h 6189462"/>
              <a:gd name="connsiteX19" fmla="*/ 20524 w 8726533"/>
              <a:gd name="connsiteY19" fmla="*/ 5820010 h 6189462"/>
              <a:gd name="connsiteX20" fmla="*/ 9024 w 8726533"/>
              <a:gd name="connsiteY20" fmla="*/ 6047953 h 6189462"/>
              <a:gd name="connsiteX21" fmla="*/ 12222 w 8726533"/>
              <a:gd name="connsiteY21" fmla="*/ 6181778 h 6189462"/>
              <a:gd name="connsiteX22" fmla="*/ 950963 w 8726533"/>
              <a:gd name="connsiteY22" fmla="*/ 6162595 h 6189462"/>
              <a:gd name="connsiteX23" fmla="*/ 1695696 w 8726533"/>
              <a:gd name="connsiteY23" fmla="*/ 6169607 h 6189462"/>
              <a:gd name="connsiteX24" fmla="*/ 1933902 w 8726533"/>
              <a:gd name="connsiteY24" fmla="*/ 6174094 h 6189462"/>
              <a:gd name="connsiteX25" fmla="*/ 2212326 w 8726533"/>
              <a:gd name="connsiteY25" fmla="*/ 6178581 h 6189462"/>
              <a:gd name="connsiteX26" fmla="*/ 2481940 w 8726533"/>
              <a:gd name="connsiteY26" fmla="*/ 6179870 h 6189462"/>
              <a:gd name="connsiteX27" fmla="*/ 3079440 w 8726533"/>
              <a:gd name="connsiteY27" fmla="*/ 6170279 h 6189462"/>
              <a:gd name="connsiteX28" fmla="*/ 3794056 w 8726533"/>
              <a:gd name="connsiteY28" fmla="*/ 6177963 h 6189462"/>
              <a:gd name="connsiteX29" fmla="*/ 4616247 w 8726533"/>
              <a:gd name="connsiteY29" fmla="*/ 6177963 h 6189462"/>
              <a:gd name="connsiteX30" fmla="*/ 5108025 w 8726533"/>
              <a:gd name="connsiteY30" fmla="*/ 6162595 h 6189462"/>
              <a:gd name="connsiteX31" fmla="*/ 5787766 w 8726533"/>
              <a:gd name="connsiteY31" fmla="*/ 6189462 h 6189462"/>
              <a:gd name="connsiteX32" fmla="*/ 6053161 w 8726533"/>
              <a:gd name="connsiteY32" fmla="*/ 6170279 h 6189462"/>
              <a:gd name="connsiteX33" fmla="*/ 6698620 w 8726533"/>
              <a:gd name="connsiteY33" fmla="*/ 6177963 h 6189462"/>
              <a:gd name="connsiteX34" fmla="*/ 7482392 w 8726533"/>
              <a:gd name="connsiteY34" fmla="*/ 6170279 h 6189462"/>
              <a:gd name="connsiteX35" fmla="*/ 7856330 w 8726533"/>
              <a:gd name="connsiteY35" fmla="*/ 6166411 h 6189462"/>
              <a:gd name="connsiteX36" fmla="*/ 8341042 w 8726533"/>
              <a:gd name="connsiteY36" fmla="*/ 6175384 h 6189462"/>
              <a:gd name="connsiteX37" fmla="*/ 8688785 w 8726533"/>
              <a:gd name="connsiteY37" fmla="*/ 6170279 h 6189462"/>
              <a:gd name="connsiteX38" fmla="*/ 8720139 w 8726533"/>
              <a:gd name="connsiteY38" fmla="*/ 3948304 h 6189462"/>
              <a:gd name="connsiteX39" fmla="*/ 8726533 w 8726533"/>
              <a:gd name="connsiteY39" fmla="*/ 2275763 h 6189462"/>
              <a:gd name="connsiteX40" fmla="*/ 8719521 w 8726533"/>
              <a:gd name="connsiteY40" fmla="*/ 1621332 h 6189462"/>
              <a:gd name="connsiteX41" fmla="*/ 8715652 w 8726533"/>
              <a:gd name="connsiteY41" fmla="*/ 1187829 h 6189462"/>
              <a:gd name="connsiteX42" fmla="*/ 8711837 w 8726533"/>
              <a:gd name="connsiteY42" fmla="*/ 706932 h 6189462"/>
              <a:gd name="connsiteX43" fmla="*/ 8716942 w 8726533"/>
              <a:gd name="connsiteY43" fmla="*/ 26251 h 6189462"/>
              <a:gd name="connsiteX44" fmla="*/ 8343058 w 8726533"/>
              <a:gd name="connsiteY44" fmla="*/ 19184 h 6189462"/>
              <a:gd name="connsiteX45" fmla="*/ 7669388 w 8726533"/>
              <a:gd name="connsiteY45" fmla="*/ 20473 h 6189462"/>
              <a:gd name="connsiteX46" fmla="*/ 7094375 w 8726533"/>
              <a:gd name="connsiteY46" fmla="*/ 23670 h 6189462"/>
              <a:gd name="connsiteX47" fmla="*/ 6315037 w 8726533"/>
              <a:gd name="connsiteY47" fmla="*/ 11499 h 6189462"/>
              <a:gd name="connsiteX48" fmla="*/ 6045477 w 8726533"/>
              <a:gd name="connsiteY48" fmla="*/ 23053 h 6189462"/>
              <a:gd name="connsiteX49" fmla="*/ 5440346 w 8726533"/>
              <a:gd name="connsiteY49" fmla="*/ 28158 h 6189462"/>
              <a:gd name="connsiteX50" fmla="*/ 4900556 w 8726533"/>
              <a:gd name="connsiteY50" fmla="*/ 15369 h 6189462"/>
              <a:gd name="connsiteX51" fmla="*/ 4485619 w 8726533"/>
              <a:gd name="connsiteY51" fmla="*/ 0 h 6189462"/>
              <a:gd name="connsiteX52" fmla="*/ 3870896 w 8726533"/>
              <a:gd name="connsiteY52" fmla="*/ 7684 h 6189462"/>
              <a:gd name="connsiteX53" fmla="*/ 3555851 w 8726533"/>
              <a:gd name="connsiteY53" fmla="*/ 23053 h 6189462"/>
              <a:gd name="connsiteX54" fmla="*/ 3202385 w 8726533"/>
              <a:gd name="connsiteY54" fmla="*/ 15369 h 6189462"/>
              <a:gd name="connsiteX55" fmla="*/ 2556926 w 8726533"/>
              <a:gd name="connsiteY55" fmla="*/ 23053 h 6189462"/>
              <a:gd name="connsiteX56" fmla="*/ 2226513 w 8726533"/>
              <a:gd name="connsiteY56" fmla="*/ 7684 h 6189462"/>
              <a:gd name="connsiteX57" fmla="*/ 1581054 w 8726533"/>
              <a:gd name="connsiteY57" fmla="*/ 15369 h 6189462"/>
              <a:gd name="connsiteX58" fmla="*/ 689706 w 8726533"/>
              <a:gd name="connsiteY58" fmla="*/ 23053 h 6189462"/>
              <a:gd name="connsiteX59" fmla="*/ 23721 w 8726533"/>
              <a:gd name="connsiteY59" fmla="*/ 28158 h 6189462"/>
              <a:gd name="connsiteX0" fmla="*/ 23721 w 8726533"/>
              <a:gd name="connsiteY0" fmla="*/ 30078 h 6191382"/>
              <a:gd name="connsiteX1" fmla="*/ 26299 w 8726533"/>
              <a:gd name="connsiteY1" fmla="*/ 325268 h 6191382"/>
              <a:gd name="connsiteX2" fmla="*/ 37181 w 8726533"/>
              <a:gd name="connsiteY2" fmla="*/ 587814 h 6191382"/>
              <a:gd name="connsiteX3" fmla="*/ 40378 w 8726533"/>
              <a:gd name="connsiteY3" fmla="*/ 795902 h 6191382"/>
              <a:gd name="connsiteX4" fmla="*/ 26918 w 8726533"/>
              <a:gd name="connsiteY4" fmla="*/ 995633 h 6191382"/>
              <a:gd name="connsiteX5" fmla="*/ 15419 w 8726533"/>
              <a:gd name="connsiteY5" fmla="*/ 1475859 h 6191382"/>
              <a:gd name="connsiteX6" fmla="*/ 12222 w 8726533"/>
              <a:gd name="connsiteY6" fmla="*/ 1952322 h 6191382"/>
              <a:gd name="connsiteX7" fmla="*/ 8352 w 8726533"/>
              <a:gd name="connsiteY7" fmla="*/ 2172634 h 6191382"/>
              <a:gd name="connsiteX8" fmla="*/ 17326 w 8726533"/>
              <a:gd name="connsiteY8" fmla="*/ 2517743 h 6191382"/>
              <a:gd name="connsiteX9" fmla="*/ 25010 w 8726533"/>
              <a:gd name="connsiteY9" fmla="*/ 3010811 h 6191382"/>
              <a:gd name="connsiteX10" fmla="*/ 12222 w 8726533"/>
              <a:gd name="connsiteY10" fmla="*/ 3479484 h 6191382"/>
              <a:gd name="connsiteX11" fmla="*/ 5827 w 8726533"/>
              <a:gd name="connsiteY11" fmla="*/ 3797833 h 6191382"/>
              <a:gd name="connsiteX12" fmla="*/ 5155 w 8726533"/>
              <a:gd name="connsiteY12" fmla="*/ 4021288 h 6191382"/>
              <a:gd name="connsiteX13" fmla="*/ 50 w 8726533"/>
              <a:gd name="connsiteY13" fmla="*/ 4237005 h 6191382"/>
              <a:gd name="connsiteX14" fmla="*/ 4537 w 8726533"/>
              <a:gd name="connsiteY14" fmla="*/ 4422040 h 6191382"/>
              <a:gd name="connsiteX15" fmla="*/ 14129 w 8726533"/>
              <a:gd name="connsiteY15" fmla="*/ 4619299 h 6191382"/>
              <a:gd name="connsiteX16" fmla="*/ 14747 w 8726533"/>
              <a:gd name="connsiteY16" fmla="*/ 4799283 h 6191382"/>
              <a:gd name="connsiteX17" fmla="*/ 9025 w 8726533"/>
              <a:gd name="connsiteY17" fmla="*/ 5047590 h 6191382"/>
              <a:gd name="connsiteX18" fmla="*/ 17326 w 8726533"/>
              <a:gd name="connsiteY18" fmla="*/ 5433860 h 6191382"/>
              <a:gd name="connsiteX19" fmla="*/ 20524 w 8726533"/>
              <a:gd name="connsiteY19" fmla="*/ 5821930 h 6191382"/>
              <a:gd name="connsiteX20" fmla="*/ 9024 w 8726533"/>
              <a:gd name="connsiteY20" fmla="*/ 6049873 h 6191382"/>
              <a:gd name="connsiteX21" fmla="*/ 12222 w 8726533"/>
              <a:gd name="connsiteY21" fmla="*/ 6183698 h 6191382"/>
              <a:gd name="connsiteX22" fmla="*/ 950963 w 8726533"/>
              <a:gd name="connsiteY22" fmla="*/ 6164515 h 6191382"/>
              <a:gd name="connsiteX23" fmla="*/ 1695696 w 8726533"/>
              <a:gd name="connsiteY23" fmla="*/ 6171527 h 6191382"/>
              <a:gd name="connsiteX24" fmla="*/ 1933902 w 8726533"/>
              <a:gd name="connsiteY24" fmla="*/ 6176014 h 6191382"/>
              <a:gd name="connsiteX25" fmla="*/ 2212326 w 8726533"/>
              <a:gd name="connsiteY25" fmla="*/ 6180501 h 6191382"/>
              <a:gd name="connsiteX26" fmla="*/ 2481940 w 8726533"/>
              <a:gd name="connsiteY26" fmla="*/ 6181790 h 6191382"/>
              <a:gd name="connsiteX27" fmla="*/ 3079440 w 8726533"/>
              <a:gd name="connsiteY27" fmla="*/ 6172199 h 6191382"/>
              <a:gd name="connsiteX28" fmla="*/ 3794056 w 8726533"/>
              <a:gd name="connsiteY28" fmla="*/ 6179883 h 6191382"/>
              <a:gd name="connsiteX29" fmla="*/ 4616247 w 8726533"/>
              <a:gd name="connsiteY29" fmla="*/ 6179883 h 6191382"/>
              <a:gd name="connsiteX30" fmla="*/ 5108025 w 8726533"/>
              <a:gd name="connsiteY30" fmla="*/ 6164515 h 6191382"/>
              <a:gd name="connsiteX31" fmla="*/ 5787766 w 8726533"/>
              <a:gd name="connsiteY31" fmla="*/ 6191382 h 6191382"/>
              <a:gd name="connsiteX32" fmla="*/ 6053161 w 8726533"/>
              <a:gd name="connsiteY32" fmla="*/ 6172199 h 6191382"/>
              <a:gd name="connsiteX33" fmla="*/ 6698620 w 8726533"/>
              <a:gd name="connsiteY33" fmla="*/ 6179883 h 6191382"/>
              <a:gd name="connsiteX34" fmla="*/ 7482392 w 8726533"/>
              <a:gd name="connsiteY34" fmla="*/ 6172199 h 6191382"/>
              <a:gd name="connsiteX35" fmla="*/ 7856330 w 8726533"/>
              <a:gd name="connsiteY35" fmla="*/ 6168331 h 6191382"/>
              <a:gd name="connsiteX36" fmla="*/ 8341042 w 8726533"/>
              <a:gd name="connsiteY36" fmla="*/ 6177304 h 6191382"/>
              <a:gd name="connsiteX37" fmla="*/ 8688785 w 8726533"/>
              <a:gd name="connsiteY37" fmla="*/ 6172199 h 6191382"/>
              <a:gd name="connsiteX38" fmla="*/ 8720139 w 8726533"/>
              <a:gd name="connsiteY38" fmla="*/ 3950224 h 6191382"/>
              <a:gd name="connsiteX39" fmla="*/ 8726533 w 8726533"/>
              <a:gd name="connsiteY39" fmla="*/ 2277683 h 6191382"/>
              <a:gd name="connsiteX40" fmla="*/ 8719521 w 8726533"/>
              <a:gd name="connsiteY40" fmla="*/ 1623252 h 6191382"/>
              <a:gd name="connsiteX41" fmla="*/ 8715652 w 8726533"/>
              <a:gd name="connsiteY41" fmla="*/ 1189749 h 6191382"/>
              <a:gd name="connsiteX42" fmla="*/ 8711837 w 8726533"/>
              <a:gd name="connsiteY42" fmla="*/ 708852 h 6191382"/>
              <a:gd name="connsiteX43" fmla="*/ 8716942 w 8726533"/>
              <a:gd name="connsiteY43" fmla="*/ 28171 h 6191382"/>
              <a:gd name="connsiteX44" fmla="*/ 8343058 w 8726533"/>
              <a:gd name="connsiteY44" fmla="*/ 21104 h 6191382"/>
              <a:gd name="connsiteX45" fmla="*/ 7669388 w 8726533"/>
              <a:gd name="connsiteY45" fmla="*/ 22393 h 6191382"/>
              <a:gd name="connsiteX46" fmla="*/ 7094375 w 8726533"/>
              <a:gd name="connsiteY46" fmla="*/ 25590 h 6191382"/>
              <a:gd name="connsiteX47" fmla="*/ 6315037 w 8726533"/>
              <a:gd name="connsiteY47" fmla="*/ 13419 h 6191382"/>
              <a:gd name="connsiteX48" fmla="*/ 6045477 w 8726533"/>
              <a:gd name="connsiteY48" fmla="*/ 24973 h 6191382"/>
              <a:gd name="connsiteX49" fmla="*/ 5440346 w 8726533"/>
              <a:gd name="connsiteY49" fmla="*/ 30078 h 6191382"/>
              <a:gd name="connsiteX50" fmla="*/ 4900556 w 8726533"/>
              <a:gd name="connsiteY50" fmla="*/ 17289 h 6191382"/>
              <a:gd name="connsiteX51" fmla="*/ 4485619 w 8726533"/>
              <a:gd name="connsiteY51" fmla="*/ 1920 h 6191382"/>
              <a:gd name="connsiteX52" fmla="*/ 3870896 w 8726533"/>
              <a:gd name="connsiteY52" fmla="*/ 63956 h 6191382"/>
              <a:gd name="connsiteX53" fmla="*/ 3555851 w 8726533"/>
              <a:gd name="connsiteY53" fmla="*/ 24973 h 6191382"/>
              <a:gd name="connsiteX54" fmla="*/ 3202385 w 8726533"/>
              <a:gd name="connsiteY54" fmla="*/ 17289 h 6191382"/>
              <a:gd name="connsiteX55" fmla="*/ 2556926 w 8726533"/>
              <a:gd name="connsiteY55" fmla="*/ 24973 h 6191382"/>
              <a:gd name="connsiteX56" fmla="*/ 2226513 w 8726533"/>
              <a:gd name="connsiteY56" fmla="*/ 9604 h 6191382"/>
              <a:gd name="connsiteX57" fmla="*/ 1581054 w 8726533"/>
              <a:gd name="connsiteY57" fmla="*/ 17289 h 6191382"/>
              <a:gd name="connsiteX58" fmla="*/ 689706 w 8726533"/>
              <a:gd name="connsiteY58" fmla="*/ 24973 h 6191382"/>
              <a:gd name="connsiteX59" fmla="*/ 23721 w 8726533"/>
              <a:gd name="connsiteY59" fmla="*/ 30078 h 6191382"/>
              <a:gd name="connsiteX0" fmla="*/ 23721 w 8726533"/>
              <a:gd name="connsiteY0" fmla="*/ 28235 h 6189539"/>
              <a:gd name="connsiteX1" fmla="*/ 26299 w 8726533"/>
              <a:gd name="connsiteY1" fmla="*/ 323425 h 6189539"/>
              <a:gd name="connsiteX2" fmla="*/ 37181 w 8726533"/>
              <a:gd name="connsiteY2" fmla="*/ 585971 h 6189539"/>
              <a:gd name="connsiteX3" fmla="*/ 40378 w 8726533"/>
              <a:gd name="connsiteY3" fmla="*/ 794059 h 6189539"/>
              <a:gd name="connsiteX4" fmla="*/ 26918 w 8726533"/>
              <a:gd name="connsiteY4" fmla="*/ 993790 h 6189539"/>
              <a:gd name="connsiteX5" fmla="*/ 15419 w 8726533"/>
              <a:gd name="connsiteY5" fmla="*/ 1474016 h 6189539"/>
              <a:gd name="connsiteX6" fmla="*/ 12222 w 8726533"/>
              <a:gd name="connsiteY6" fmla="*/ 1950479 h 6189539"/>
              <a:gd name="connsiteX7" fmla="*/ 8352 w 8726533"/>
              <a:gd name="connsiteY7" fmla="*/ 2170791 h 6189539"/>
              <a:gd name="connsiteX8" fmla="*/ 17326 w 8726533"/>
              <a:gd name="connsiteY8" fmla="*/ 2515900 h 6189539"/>
              <a:gd name="connsiteX9" fmla="*/ 25010 w 8726533"/>
              <a:gd name="connsiteY9" fmla="*/ 3008968 h 6189539"/>
              <a:gd name="connsiteX10" fmla="*/ 12222 w 8726533"/>
              <a:gd name="connsiteY10" fmla="*/ 3477641 h 6189539"/>
              <a:gd name="connsiteX11" fmla="*/ 5827 w 8726533"/>
              <a:gd name="connsiteY11" fmla="*/ 3795990 h 6189539"/>
              <a:gd name="connsiteX12" fmla="*/ 5155 w 8726533"/>
              <a:gd name="connsiteY12" fmla="*/ 4019445 h 6189539"/>
              <a:gd name="connsiteX13" fmla="*/ 50 w 8726533"/>
              <a:gd name="connsiteY13" fmla="*/ 4235162 h 6189539"/>
              <a:gd name="connsiteX14" fmla="*/ 4537 w 8726533"/>
              <a:gd name="connsiteY14" fmla="*/ 4420197 h 6189539"/>
              <a:gd name="connsiteX15" fmla="*/ 14129 w 8726533"/>
              <a:gd name="connsiteY15" fmla="*/ 4617456 h 6189539"/>
              <a:gd name="connsiteX16" fmla="*/ 14747 w 8726533"/>
              <a:gd name="connsiteY16" fmla="*/ 4797440 h 6189539"/>
              <a:gd name="connsiteX17" fmla="*/ 9025 w 8726533"/>
              <a:gd name="connsiteY17" fmla="*/ 5045747 h 6189539"/>
              <a:gd name="connsiteX18" fmla="*/ 17326 w 8726533"/>
              <a:gd name="connsiteY18" fmla="*/ 5432017 h 6189539"/>
              <a:gd name="connsiteX19" fmla="*/ 20524 w 8726533"/>
              <a:gd name="connsiteY19" fmla="*/ 5820087 h 6189539"/>
              <a:gd name="connsiteX20" fmla="*/ 9024 w 8726533"/>
              <a:gd name="connsiteY20" fmla="*/ 6048030 h 6189539"/>
              <a:gd name="connsiteX21" fmla="*/ 12222 w 8726533"/>
              <a:gd name="connsiteY21" fmla="*/ 6181855 h 6189539"/>
              <a:gd name="connsiteX22" fmla="*/ 950963 w 8726533"/>
              <a:gd name="connsiteY22" fmla="*/ 6162672 h 6189539"/>
              <a:gd name="connsiteX23" fmla="*/ 1695696 w 8726533"/>
              <a:gd name="connsiteY23" fmla="*/ 6169684 h 6189539"/>
              <a:gd name="connsiteX24" fmla="*/ 1933902 w 8726533"/>
              <a:gd name="connsiteY24" fmla="*/ 6174171 h 6189539"/>
              <a:gd name="connsiteX25" fmla="*/ 2212326 w 8726533"/>
              <a:gd name="connsiteY25" fmla="*/ 6178658 h 6189539"/>
              <a:gd name="connsiteX26" fmla="*/ 2481940 w 8726533"/>
              <a:gd name="connsiteY26" fmla="*/ 6179947 h 6189539"/>
              <a:gd name="connsiteX27" fmla="*/ 3079440 w 8726533"/>
              <a:gd name="connsiteY27" fmla="*/ 6170356 h 6189539"/>
              <a:gd name="connsiteX28" fmla="*/ 3794056 w 8726533"/>
              <a:gd name="connsiteY28" fmla="*/ 6178040 h 6189539"/>
              <a:gd name="connsiteX29" fmla="*/ 4616247 w 8726533"/>
              <a:gd name="connsiteY29" fmla="*/ 6178040 h 6189539"/>
              <a:gd name="connsiteX30" fmla="*/ 5108025 w 8726533"/>
              <a:gd name="connsiteY30" fmla="*/ 6162672 h 6189539"/>
              <a:gd name="connsiteX31" fmla="*/ 5787766 w 8726533"/>
              <a:gd name="connsiteY31" fmla="*/ 6189539 h 6189539"/>
              <a:gd name="connsiteX32" fmla="*/ 6053161 w 8726533"/>
              <a:gd name="connsiteY32" fmla="*/ 6170356 h 6189539"/>
              <a:gd name="connsiteX33" fmla="*/ 6698620 w 8726533"/>
              <a:gd name="connsiteY33" fmla="*/ 6178040 h 6189539"/>
              <a:gd name="connsiteX34" fmla="*/ 7482392 w 8726533"/>
              <a:gd name="connsiteY34" fmla="*/ 6170356 h 6189539"/>
              <a:gd name="connsiteX35" fmla="*/ 7856330 w 8726533"/>
              <a:gd name="connsiteY35" fmla="*/ 6166488 h 6189539"/>
              <a:gd name="connsiteX36" fmla="*/ 8341042 w 8726533"/>
              <a:gd name="connsiteY36" fmla="*/ 6175461 h 6189539"/>
              <a:gd name="connsiteX37" fmla="*/ 8688785 w 8726533"/>
              <a:gd name="connsiteY37" fmla="*/ 6170356 h 6189539"/>
              <a:gd name="connsiteX38" fmla="*/ 8720139 w 8726533"/>
              <a:gd name="connsiteY38" fmla="*/ 3948381 h 6189539"/>
              <a:gd name="connsiteX39" fmla="*/ 8726533 w 8726533"/>
              <a:gd name="connsiteY39" fmla="*/ 2275840 h 6189539"/>
              <a:gd name="connsiteX40" fmla="*/ 8719521 w 8726533"/>
              <a:gd name="connsiteY40" fmla="*/ 1621409 h 6189539"/>
              <a:gd name="connsiteX41" fmla="*/ 8715652 w 8726533"/>
              <a:gd name="connsiteY41" fmla="*/ 1187906 h 6189539"/>
              <a:gd name="connsiteX42" fmla="*/ 8711837 w 8726533"/>
              <a:gd name="connsiteY42" fmla="*/ 707009 h 6189539"/>
              <a:gd name="connsiteX43" fmla="*/ 8716942 w 8726533"/>
              <a:gd name="connsiteY43" fmla="*/ 26328 h 6189539"/>
              <a:gd name="connsiteX44" fmla="*/ 8343058 w 8726533"/>
              <a:gd name="connsiteY44" fmla="*/ 19261 h 6189539"/>
              <a:gd name="connsiteX45" fmla="*/ 7669388 w 8726533"/>
              <a:gd name="connsiteY45" fmla="*/ 20550 h 6189539"/>
              <a:gd name="connsiteX46" fmla="*/ 7094375 w 8726533"/>
              <a:gd name="connsiteY46" fmla="*/ 23747 h 6189539"/>
              <a:gd name="connsiteX47" fmla="*/ 6315037 w 8726533"/>
              <a:gd name="connsiteY47" fmla="*/ 11576 h 6189539"/>
              <a:gd name="connsiteX48" fmla="*/ 6045477 w 8726533"/>
              <a:gd name="connsiteY48" fmla="*/ 23130 h 6189539"/>
              <a:gd name="connsiteX49" fmla="*/ 5440346 w 8726533"/>
              <a:gd name="connsiteY49" fmla="*/ 28235 h 6189539"/>
              <a:gd name="connsiteX50" fmla="*/ 4900556 w 8726533"/>
              <a:gd name="connsiteY50" fmla="*/ 15446 h 6189539"/>
              <a:gd name="connsiteX51" fmla="*/ 4485619 w 8726533"/>
              <a:gd name="connsiteY51" fmla="*/ 77 h 6189539"/>
              <a:gd name="connsiteX52" fmla="*/ 3864501 w 8726533"/>
              <a:gd name="connsiteY52" fmla="*/ 17352 h 6189539"/>
              <a:gd name="connsiteX53" fmla="*/ 3555851 w 8726533"/>
              <a:gd name="connsiteY53" fmla="*/ 23130 h 6189539"/>
              <a:gd name="connsiteX54" fmla="*/ 3202385 w 8726533"/>
              <a:gd name="connsiteY54" fmla="*/ 15446 h 6189539"/>
              <a:gd name="connsiteX55" fmla="*/ 2556926 w 8726533"/>
              <a:gd name="connsiteY55" fmla="*/ 23130 h 6189539"/>
              <a:gd name="connsiteX56" fmla="*/ 2226513 w 8726533"/>
              <a:gd name="connsiteY56" fmla="*/ 7761 h 6189539"/>
              <a:gd name="connsiteX57" fmla="*/ 1581054 w 8726533"/>
              <a:gd name="connsiteY57" fmla="*/ 15446 h 6189539"/>
              <a:gd name="connsiteX58" fmla="*/ 689706 w 8726533"/>
              <a:gd name="connsiteY58" fmla="*/ 23130 h 6189539"/>
              <a:gd name="connsiteX59" fmla="*/ 23721 w 8726533"/>
              <a:gd name="connsiteY59" fmla="*/ 28235 h 6189539"/>
              <a:gd name="connsiteX0" fmla="*/ 23721 w 8726533"/>
              <a:gd name="connsiteY0" fmla="*/ 20474 h 6181778"/>
              <a:gd name="connsiteX1" fmla="*/ 26299 w 8726533"/>
              <a:gd name="connsiteY1" fmla="*/ 315664 h 6181778"/>
              <a:gd name="connsiteX2" fmla="*/ 37181 w 8726533"/>
              <a:gd name="connsiteY2" fmla="*/ 578210 h 6181778"/>
              <a:gd name="connsiteX3" fmla="*/ 40378 w 8726533"/>
              <a:gd name="connsiteY3" fmla="*/ 786298 h 6181778"/>
              <a:gd name="connsiteX4" fmla="*/ 26918 w 8726533"/>
              <a:gd name="connsiteY4" fmla="*/ 986029 h 6181778"/>
              <a:gd name="connsiteX5" fmla="*/ 15419 w 8726533"/>
              <a:gd name="connsiteY5" fmla="*/ 1466255 h 6181778"/>
              <a:gd name="connsiteX6" fmla="*/ 12222 w 8726533"/>
              <a:gd name="connsiteY6" fmla="*/ 1942718 h 6181778"/>
              <a:gd name="connsiteX7" fmla="*/ 8352 w 8726533"/>
              <a:gd name="connsiteY7" fmla="*/ 2163030 h 6181778"/>
              <a:gd name="connsiteX8" fmla="*/ 17326 w 8726533"/>
              <a:gd name="connsiteY8" fmla="*/ 2508139 h 6181778"/>
              <a:gd name="connsiteX9" fmla="*/ 25010 w 8726533"/>
              <a:gd name="connsiteY9" fmla="*/ 3001207 h 6181778"/>
              <a:gd name="connsiteX10" fmla="*/ 12222 w 8726533"/>
              <a:gd name="connsiteY10" fmla="*/ 3469880 h 6181778"/>
              <a:gd name="connsiteX11" fmla="*/ 5827 w 8726533"/>
              <a:gd name="connsiteY11" fmla="*/ 3788229 h 6181778"/>
              <a:gd name="connsiteX12" fmla="*/ 5155 w 8726533"/>
              <a:gd name="connsiteY12" fmla="*/ 4011684 h 6181778"/>
              <a:gd name="connsiteX13" fmla="*/ 50 w 8726533"/>
              <a:gd name="connsiteY13" fmla="*/ 4227401 h 6181778"/>
              <a:gd name="connsiteX14" fmla="*/ 4537 w 8726533"/>
              <a:gd name="connsiteY14" fmla="*/ 4412436 h 6181778"/>
              <a:gd name="connsiteX15" fmla="*/ 14129 w 8726533"/>
              <a:gd name="connsiteY15" fmla="*/ 4609695 h 6181778"/>
              <a:gd name="connsiteX16" fmla="*/ 14747 w 8726533"/>
              <a:gd name="connsiteY16" fmla="*/ 4789679 h 6181778"/>
              <a:gd name="connsiteX17" fmla="*/ 9025 w 8726533"/>
              <a:gd name="connsiteY17" fmla="*/ 5037986 h 6181778"/>
              <a:gd name="connsiteX18" fmla="*/ 17326 w 8726533"/>
              <a:gd name="connsiteY18" fmla="*/ 5424256 h 6181778"/>
              <a:gd name="connsiteX19" fmla="*/ 20524 w 8726533"/>
              <a:gd name="connsiteY19" fmla="*/ 5812326 h 6181778"/>
              <a:gd name="connsiteX20" fmla="*/ 9024 w 8726533"/>
              <a:gd name="connsiteY20" fmla="*/ 6040269 h 6181778"/>
              <a:gd name="connsiteX21" fmla="*/ 12222 w 8726533"/>
              <a:gd name="connsiteY21" fmla="*/ 6174094 h 6181778"/>
              <a:gd name="connsiteX22" fmla="*/ 950963 w 8726533"/>
              <a:gd name="connsiteY22" fmla="*/ 6154911 h 6181778"/>
              <a:gd name="connsiteX23" fmla="*/ 1695696 w 8726533"/>
              <a:gd name="connsiteY23" fmla="*/ 6161923 h 6181778"/>
              <a:gd name="connsiteX24" fmla="*/ 1933902 w 8726533"/>
              <a:gd name="connsiteY24" fmla="*/ 6166410 h 6181778"/>
              <a:gd name="connsiteX25" fmla="*/ 2212326 w 8726533"/>
              <a:gd name="connsiteY25" fmla="*/ 6170897 h 6181778"/>
              <a:gd name="connsiteX26" fmla="*/ 2481940 w 8726533"/>
              <a:gd name="connsiteY26" fmla="*/ 6172186 h 6181778"/>
              <a:gd name="connsiteX27" fmla="*/ 3079440 w 8726533"/>
              <a:gd name="connsiteY27" fmla="*/ 6162595 h 6181778"/>
              <a:gd name="connsiteX28" fmla="*/ 3794056 w 8726533"/>
              <a:gd name="connsiteY28" fmla="*/ 6170279 h 6181778"/>
              <a:gd name="connsiteX29" fmla="*/ 4616247 w 8726533"/>
              <a:gd name="connsiteY29" fmla="*/ 6170279 h 6181778"/>
              <a:gd name="connsiteX30" fmla="*/ 5108025 w 8726533"/>
              <a:gd name="connsiteY30" fmla="*/ 6154911 h 6181778"/>
              <a:gd name="connsiteX31" fmla="*/ 5787766 w 8726533"/>
              <a:gd name="connsiteY31" fmla="*/ 6181778 h 6181778"/>
              <a:gd name="connsiteX32" fmla="*/ 6053161 w 8726533"/>
              <a:gd name="connsiteY32" fmla="*/ 6162595 h 6181778"/>
              <a:gd name="connsiteX33" fmla="*/ 6698620 w 8726533"/>
              <a:gd name="connsiteY33" fmla="*/ 6170279 h 6181778"/>
              <a:gd name="connsiteX34" fmla="*/ 7482392 w 8726533"/>
              <a:gd name="connsiteY34" fmla="*/ 6162595 h 6181778"/>
              <a:gd name="connsiteX35" fmla="*/ 7856330 w 8726533"/>
              <a:gd name="connsiteY35" fmla="*/ 6158727 h 6181778"/>
              <a:gd name="connsiteX36" fmla="*/ 8341042 w 8726533"/>
              <a:gd name="connsiteY36" fmla="*/ 6167700 h 6181778"/>
              <a:gd name="connsiteX37" fmla="*/ 8688785 w 8726533"/>
              <a:gd name="connsiteY37" fmla="*/ 6162595 h 6181778"/>
              <a:gd name="connsiteX38" fmla="*/ 8720139 w 8726533"/>
              <a:gd name="connsiteY38" fmla="*/ 3940620 h 6181778"/>
              <a:gd name="connsiteX39" fmla="*/ 8726533 w 8726533"/>
              <a:gd name="connsiteY39" fmla="*/ 2268079 h 6181778"/>
              <a:gd name="connsiteX40" fmla="*/ 8719521 w 8726533"/>
              <a:gd name="connsiteY40" fmla="*/ 1613648 h 6181778"/>
              <a:gd name="connsiteX41" fmla="*/ 8715652 w 8726533"/>
              <a:gd name="connsiteY41" fmla="*/ 1180145 h 6181778"/>
              <a:gd name="connsiteX42" fmla="*/ 8711837 w 8726533"/>
              <a:gd name="connsiteY42" fmla="*/ 699248 h 6181778"/>
              <a:gd name="connsiteX43" fmla="*/ 8716942 w 8726533"/>
              <a:gd name="connsiteY43" fmla="*/ 18567 h 6181778"/>
              <a:gd name="connsiteX44" fmla="*/ 8343058 w 8726533"/>
              <a:gd name="connsiteY44" fmla="*/ 11500 h 6181778"/>
              <a:gd name="connsiteX45" fmla="*/ 7669388 w 8726533"/>
              <a:gd name="connsiteY45" fmla="*/ 12789 h 6181778"/>
              <a:gd name="connsiteX46" fmla="*/ 7094375 w 8726533"/>
              <a:gd name="connsiteY46" fmla="*/ 15986 h 6181778"/>
              <a:gd name="connsiteX47" fmla="*/ 6315037 w 8726533"/>
              <a:gd name="connsiteY47" fmla="*/ 3815 h 6181778"/>
              <a:gd name="connsiteX48" fmla="*/ 6045477 w 8726533"/>
              <a:gd name="connsiteY48" fmla="*/ 15369 h 6181778"/>
              <a:gd name="connsiteX49" fmla="*/ 5440346 w 8726533"/>
              <a:gd name="connsiteY49" fmla="*/ 20474 h 6181778"/>
              <a:gd name="connsiteX50" fmla="*/ 4900556 w 8726533"/>
              <a:gd name="connsiteY50" fmla="*/ 7685 h 6181778"/>
              <a:gd name="connsiteX51" fmla="*/ 4479225 w 8726533"/>
              <a:gd name="connsiteY51" fmla="*/ 43472 h 6181778"/>
              <a:gd name="connsiteX52" fmla="*/ 3864501 w 8726533"/>
              <a:gd name="connsiteY52" fmla="*/ 9591 h 6181778"/>
              <a:gd name="connsiteX53" fmla="*/ 3555851 w 8726533"/>
              <a:gd name="connsiteY53" fmla="*/ 15369 h 6181778"/>
              <a:gd name="connsiteX54" fmla="*/ 3202385 w 8726533"/>
              <a:gd name="connsiteY54" fmla="*/ 7685 h 6181778"/>
              <a:gd name="connsiteX55" fmla="*/ 2556926 w 8726533"/>
              <a:gd name="connsiteY55" fmla="*/ 15369 h 6181778"/>
              <a:gd name="connsiteX56" fmla="*/ 2226513 w 8726533"/>
              <a:gd name="connsiteY56" fmla="*/ 0 h 6181778"/>
              <a:gd name="connsiteX57" fmla="*/ 1581054 w 8726533"/>
              <a:gd name="connsiteY57" fmla="*/ 7685 h 6181778"/>
              <a:gd name="connsiteX58" fmla="*/ 689706 w 8726533"/>
              <a:gd name="connsiteY58" fmla="*/ 15369 h 6181778"/>
              <a:gd name="connsiteX59" fmla="*/ 23721 w 8726533"/>
              <a:gd name="connsiteY59" fmla="*/ 20474 h 6181778"/>
              <a:gd name="connsiteX0" fmla="*/ 23721 w 8726533"/>
              <a:gd name="connsiteY0" fmla="*/ 20474 h 6181778"/>
              <a:gd name="connsiteX1" fmla="*/ 26299 w 8726533"/>
              <a:gd name="connsiteY1" fmla="*/ 315664 h 6181778"/>
              <a:gd name="connsiteX2" fmla="*/ 37181 w 8726533"/>
              <a:gd name="connsiteY2" fmla="*/ 578210 h 6181778"/>
              <a:gd name="connsiteX3" fmla="*/ 40378 w 8726533"/>
              <a:gd name="connsiteY3" fmla="*/ 786298 h 6181778"/>
              <a:gd name="connsiteX4" fmla="*/ 26918 w 8726533"/>
              <a:gd name="connsiteY4" fmla="*/ 986029 h 6181778"/>
              <a:gd name="connsiteX5" fmla="*/ 15419 w 8726533"/>
              <a:gd name="connsiteY5" fmla="*/ 1466255 h 6181778"/>
              <a:gd name="connsiteX6" fmla="*/ 12222 w 8726533"/>
              <a:gd name="connsiteY6" fmla="*/ 1942718 h 6181778"/>
              <a:gd name="connsiteX7" fmla="*/ 8352 w 8726533"/>
              <a:gd name="connsiteY7" fmla="*/ 2163030 h 6181778"/>
              <a:gd name="connsiteX8" fmla="*/ 17326 w 8726533"/>
              <a:gd name="connsiteY8" fmla="*/ 2508139 h 6181778"/>
              <a:gd name="connsiteX9" fmla="*/ 25010 w 8726533"/>
              <a:gd name="connsiteY9" fmla="*/ 3001207 h 6181778"/>
              <a:gd name="connsiteX10" fmla="*/ 12222 w 8726533"/>
              <a:gd name="connsiteY10" fmla="*/ 3469880 h 6181778"/>
              <a:gd name="connsiteX11" fmla="*/ 5827 w 8726533"/>
              <a:gd name="connsiteY11" fmla="*/ 3788229 h 6181778"/>
              <a:gd name="connsiteX12" fmla="*/ 5155 w 8726533"/>
              <a:gd name="connsiteY12" fmla="*/ 4011684 h 6181778"/>
              <a:gd name="connsiteX13" fmla="*/ 50 w 8726533"/>
              <a:gd name="connsiteY13" fmla="*/ 4227401 h 6181778"/>
              <a:gd name="connsiteX14" fmla="*/ 4537 w 8726533"/>
              <a:gd name="connsiteY14" fmla="*/ 4412436 h 6181778"/>
              <a:gd name="connsiteX15" fmla="*/ 14129 w 8726533"/>
              <a:gd name="connsiteY15" fmla="*/ 4609695 h 6181778"/>
              <a:gd name="connsiteX16" fmla="*/ 14747 w 8726533"/>
              <a:gd name="connsiteY16" fmla="*/ 4789679 h 6181778"/>
              <a:gd name="connsiteX17" fmla="*/ 9025 w 8726533"/>
              <a:gd name="connsiteY17" fmla="*/ 5037986 h 6181778"/>
              <a:gd name="connsiteX18" fmla="*/ 17326 w 8726533"/>
              <a:gd name="connsiteY18" fmla="*/ 5424256 h 6181778"/>
              <a:gd name="connsiteX19" fmla="*/ 20524 w 8726533"/>
              <a:gd name="connsiteY19" fmla="*/ 5812326 h 6181778"/>
              <a:gd name="connsiteX20" fmla="*/ 9024 w 8726533"/>
              <a:gd name="connsiteY20" fmla="*/ 6040269 h 6181778"/>
              <a:gd name="connsiteX21" fmla="*/ 12222 w 8726533"/>
              <a:gd name="connsiteY21" fmla="*/ 6174094 h 6181778"/>
              <a:gd name="connsiteX22" fmla="*/ 950963 w 8726533"/>
              <a:gd name="connsiteY22" fmla="*/ 6154911 h 6181778"/>
              <a:gd name="connsiteX23" fmla="*/ 1695696 w 8726533"/>
              <a:gd name="connsiteY23" fmla="*/ 6161923 h 6181778"/>
              <a:gd name="connsiteX24" fmla="*/ 1933902 w 8726533"/>
              <a:gd name="connsiteY24" fmla="*/ 6166410 h 6181778"/>
              <a:gd name="connsiteX25" fmla="*/ 2212326 w 8726533"/>
              <a:gd name="connsiteY25" fmla="*/ 6170897 h 6181778"/>
              <a:gd name="connsiteX26" fmla="*/ 2481940 w 8726533"/>
              <a:gd name="connsiteY26" fmla="*/ 6172186 h 6181778"/>
              <a:gd name="connsiteX27" fmla="*/ 3079440 w 8726533"/>
              <a:gd name="connsiteY27" fmla="*/ 6162595 h 6181778"/>
              <a:gd name="connsiteX28" fmla="*/ 3794056 w 8726533"/>
              <a:gd name="connsiteY28" fmla="*/ 6170279 h 6181778"/>
              <a:gd name="connsiteX29" fmla="*/ 4616247 w 8726533"/>
              <a:gd name="connsiteY29" fmla="*/ 6170279 h 6181778"/>
              <a:gd name="connsiteX30" fmla="*/ 5108025 w 8726533"/>
              <a:gd name="connsiteY30" fmla="*/ 6154911 h 6181778"/>
              <a:gd name="connsiteX31" fmla="*/ 5787766 w 8726533"/>
              <a:gd name="connsiteY31" fmla="*/ 6181778 h 6181778"/>
              <a:gd name="connsiteX32" fmla="*/ 6053161 w 8726533"/>
              <a:gd name="connsiteY32" fmla="*/ 6162595 h 6181778"/>
              <a:gd name="connsiteX33" fmla="*/ 6698620 w 8726533"/>
              <a:gd name="connsiteY33" fmla="*/ 6170279 h 6181778"/>
              <a:gd name="connsiteX34" fmla="*/ 7482392 w 8726533"/>
              <a:gd name="connsiteY34" fmla="*/ 6162595 h 6181778"/>
              <a:gd name="connsiteX35" fmla="*/ 7856330 w 8726533"/>
              <a:gd name="connsiteY35" fmla="*/ 6158727 h 6181778"/>
              <a:gd name="connsiteX36" fmla="*/ 8341042 w 8726533"/>
              <a:gd name="connsiteY36" fmla="*/ 6167700 h 6181778"/>
              <a:gd name="connsiteX37" fmla="*/ 8688785 w 8726533"/>
              <a:gd name="connsiteY37" fmla="*/ 6162595 h 6181778"/>
              <a:gd name="connsiteX38" fmla="*/ 8720139 w 8726533"/>
              <a:gd name="connsiteY38" fmla="*/ 3940620 h 6181778"/>
              <a:gd name="connsiteX39" fmla="*/ 8726533 w 8726533"/>
              <a:gd name="connsiteY39" fmla="*/ 2268079 h 6181778"/>
              <a:gd name="connsiteX40" fmla="*/ 8719521 w 8726533"/>
              <a:gd name="connsiteY40" fmla="*/ 1613648 h 6181778"/>
              <a:gd name="connsiteX41" fmla="*/ 8715652 w 8726533"/>
              <a:gd name="connsiteY41" fmla="*/ 1180145 h 6181778"/>
              <a:gd name="connsiteX42" fmla="*/ 8711837 w 8726533"/>
              <a:gd name="connsiteY42" fmla="*/ 699248 h 6181778"/>
              <a:gd name="connsiteX43" fmla="*/ 8716942 w 8726533"/>
              <a:gd name="connsiteY43" fmla="*/ 18567 h 6181778"/>
              <a:gd name="connsiteX44" fmla="*/ 8343058 w 8726533"/>
              <a:gd name="connsiteY44" fmla="*/ 11500 h 6181778"/>
              <a:gd name="connsiteX45" fmla="*/ 7669388 w 8726533"/>
              <a:gd name="connsiteY45" fmla="*/ 12789 h 6181778"/>
              <a:gd name="connsiteX46" fmla="*/ 7094375 w 8726533"/>
              <a:gd name="connsiteY46" fmla="*/ 15986 h 6181778"/>
              <a:gd name="connsiteX47" fmla="*/ 6315037 w 8726533"/>
              <a:gd name="connsiteY47" fmla="*/ 3815 h 6181778"/>
              <a:gd name="connsiteX48" fmla="*/ 6045477 w 8726533"/>
              <a:gd name="connsiteY48" fmla="*/ 15369 h 6181778"/>
              <a:gd name="connsiteX49" fmla="*/ 5440346 w 8726533"/>
              <a:gd name="connsiteY49" fmla="*/ 20474 h 6181778"/>
              <a:gd name="connsiteX50" fmla="*/ 4900556 w 8726533"/>
              <a:gd name="connsiteY50" fmla="*/ 7685 h 6181778"/>
              <a:gd name="connsiteX51" fmla="*/ 4479225 w 8726533"/>
              <a:gd name="connsiteY51" fmla="*/ 11500 h 6181778"/>
              <a:gd name="connsiteX52" fmla="*/ 3864501 w 8726533"/>
              <a:gd name="connsiteY52" fmla="*/ 9591 h 6181778"/>
              <a:gd name="connsiteX53" fmla="*/ 3555851 w 8726533"/>
              <a:gd name="connsiteY53" fmla="*/ 15369 h 6181778"/>
              <a:gd name="connsiteX54" fmla="*/ 3202385 w 8726533"/>
              <a:gd name="connsiteY54" fmla="*/ 7685 h 6181778"/>
              <a:gd name="connsiteX55" fmla="*/ 2556926 w 8726533"/>
              <a:gd name="connsiteY55" fmla="*/ 15369 h 6181778"/>
              <a:gd name="connsiteX56" fmla="*/ 2226513 w 8726533"/>
              <a:gd name="connsiteY56" fmla="*/ 0 h 6181778"/>
              <a:gd name="connsiteX57" fmla="*/ 1581054 w 8726533"/>
              <a:gd name="connsiteY57" fmla="*/ 7685 h 6181778"/>
              <a:gd name="connsiteX58" fmla="*/ 689706 w 8726533"/>
              <a:gd name="connsiteY58" fmla="*/ 15369 h 6181778"/>
              <a:gd name="connsiteX59" fmla="*/ 23721 w 8726533"/>
              <a:gd name="connsiteY59" fmla="*/ 20474 h 6181778"/>
              <a:gd name="connsiteX0" fmla="*/ 23721 w 8726533"/>
              <a:gd name="connsiteY0" fmla="*/ 20474 h 6181778"/>
              <a:gd name="connsiteX1" fmla="*/ 26299 w 8726533"/>
              <a:gd name="connsiteY1" fmla="*/ 315664 h 6181778"/>
              <a:gd name="connsiteX2" fmla="*/ 37181 w 8726533"/>
              <a:gd name="connsiteY2" fmla="*/ 578210 h 6181778"/>
              <a:gd name="connsiteX3" fmla="*/ 40378 w 8726533"/>
              <a:gd name="connsiteY3" fmla="*/ 786298 h 6181778"/>
              <a:gd name="connsiteX4" fmla="*/ 26918 w 8726533"/>
              <a:gd name="connsiteY4" fmla="*/ 986029 h 6181778"/>
              <a:gd name="connsiteX5" fmla="*/ 15419 w 8726533"/>
              <a:gd name="connsiteY5" fmla="*/ 1466255 h 6181778"/>
              <a:gd name="connsiteX6" fmla="*/ 12222 w 8726533"/>
              <a:gd name="connsiteY6" fmla="*/ 1942718 h 6181778"/>
              <a:gd name="connsiteX7" fmla="*/ 8352 w 8726533"/>
              <a:gd name="connsiteY7" fmla="*/ 2163030 h 6181778"/>
              <a:gd name="connsiteX8" fmla="*/ 17326 w 8726533"/>
              <a:gd name="connsiteY8" fmla="*/ 2508139 h 6181778"/>
              <a:gd name="connsiteX9" fmla="*/ 25010 w 8726533"/>
              <a:gd name="connsiteY9" fmla="*/ 3001207 h 6181778"/>
              <a:gd name="connsiteX10" fmla="*/ 12222 w 8726533"/>
              <a:gd name="connsiteY10" fmla="*/ 3469880 h 6181778"/>
              <a:gd name="connsiteX11" fmla="*/ 5827 w 8726533"/>
              <a:gd name="connsiteY11" fmla="*/ 3788229 h 6181778"/>
              <a:gd name="connsiteX12" fmla="*/ 5155 w 8726533"/>
              <a:gd name="connsiteY12" fmla="*/ 4011684 h 6181778"/>
              <a:gd name="connsiteX13" fmla="*/ 50 w 8726533"/>
              <a:gd name="connsiteY13" fmla="*/ 4227401 h 6181778"/>
              <a:gd name="connsiteX14" fmla="*/ 4537 w 8726533"/>
              <a:gd name="connsiteY14" fmla="*/ 4412436 h 6181778"/>
              <a:gd name="connsiteX15" fmla="*/ 14129 w 8726533"/>
              <a:gd name="connsiteY15" fmla="*/ 4609695 h 6181778"/>
              <a:gd name="connsiteX16" fmla="*/ 14747 w 8726533"/>
              <a:gd name="connsiteY16" fmla="*/ 4789679 h 6181778"/>
              <a:gd name="connsiteX17" fmla="*/ 9025 w 8726533"/>
              <a:gd name="connsiteY17" fmla="*/ 5037986 h 6181778"/>
              <a:gd name="connsiteX18" fmla="*/ 17326 w 8726533"/>
              <a:gd name="connsiteY18" fmla="*/ 5424256 h 6181778"/>
              <a:gd name="connsiteX19" fmla="*/ 20524 w 8726533"/>
              <a:gd name="connsiteY19" fmla="*/ 5812326 h 6181778"/>
              <a:gd name="connsiteX20" fmla="*/ 9024 w 8726533"/>
              <a:gd name="connsiteY20" fmla="*/ 6040269 h 6181778"/>
              <a:gd name="connsiteX21" fmla="*/ 12222 w 8726533"/>
              <a:gd name="connsiteY21" fmla="*/ 6174094 h 6181778"/>
              <a:gd name="connsiteX22" fmla="*/ 950963 w 8726533"/>
              <a:gd name="connsiteY22" fmla="*/ 6154911 h 6181778"/>
              <a:gd name="connsiteX23" fmla="*/ 1695696 w 8726533"/>
              <a:gd name="connsiteY23" fmla="*/ 6161923 h 6181778"/>
              <a:gd name="connsiteX24" fmla="*/ 1933902 w 8726533"/>
              <a:gd name="connsiteY24" fmla="*/ 6166410 h 6181778"/>
              <a:gd name="connsiteX25" fmla="*/ 2212326 w 8726533"/>
              <a:gd name="connsiteY25" fmla="*/ 6170897 h 6181778"/>
              <a:gd name="connsiteX26" fmla="*/ 2481940 w 8726533"/>
              <a:gd name="connsiteY26" fmla="*/ 6172186 h 6181778"/>
              <a:gd name="connsiteX27" fmla="*/ 3079440 w 8726533"/>
              <a:gd name="connsiteY27" fmla="*/ 6162595 h 6181778"/>
              <a:gd name="connsiteX28" fmla="*/ 3794056 w 8726533"/>
              <a:gd name="connsiteY28" fmla="*/ 6170279 h 6181778"/>
              <a:gd name="connsiteX29" fmla="*/ 4616247 w 8726533"/>
              <a:gd name="connsiteY29" fmla="*/ 6170279 h 6181778"/>
              <a:gd name="connsiteX30" fmla="*/ 5108025 w 8726533"/>
              <a:gd name="connsiteY30" fmla="*/ 6154911 h 6181778"/>
              <a:gd name="connsiteX31" fmla="*/ 5787766 w 8726533"/>
              <a:gd name="connsiteY31" fmla="*/ 6181778 h 6181778"/>
              <a:gd name="connsiteX32" fmla="*/ 6053161 w 8726533"/>
              <a:gd name="connsiteY32" fmla="*/ 6162595 h 6181778"/>
              <a:gd name="connsiteX33" fmla="*/ 6698620 w 8726533"/>
              <a:gd name="connsiteY33" fmla="*/ 6170279 h 6181778"/>
              <a:gd name="connsiteX34" fmla="*/ 7482392 w 8726533"/>
              <a:gd name="connsiteY34" fmla="*/ 6162595 h 6181778"/>
              <a:gd name="connsiteX35" fmla="*/ 7856330 w 8726533"/>
              <a:gd name="connsiteY35" fmla="*/ 6158727 h 6181778"/>
              <a:gd name="connsiteX36" fmla="*/ 8341042 w 8726533"/>
              <a:gd name="connsiteY36" fmla="*/ 6167700 h 6181778"/>
              <a:gd name="connsiteX37" fmla="*/ 8688785 w 8726533"/>
              <a:gd name="connsiteY37" fmla="*/ 6162595 h 6181778"/>
              <a:gd name="connsiteX38" fmla="*/ 8720139 w 8726533"/>
              <a:gd name="connsiteY38" fmla="*/ 3940620 h 6181778"/>
              <a:gd name="connsiteX39" fmla="*/ 8726533 w 8726533"/>
              <a:gd name="connsiteY39" fmla="*/ 2268079 h 6181778"/>
              <a:gd name="connsiteX40" fmla="*/ 8719521 w 8726533"/>
              <a:gd name="connsiteY40" fmla="*/ 1613648 h 6181778"/>
              <a:gd name="connsiteX41" fmla="*/ 8715652 w 8726533"/>
              <a:gd name="connsiteY41" fmla="*/ 1180145 h 6181778"/>
              <a:gd name="connsiteX42" fmla="*/ 8711837 w 8726533"/>
              <a:gd name="connsiteY42" fmla="*/ 699248 h 6181778"/>
              <a:gd name="connsiteX43" fmla="*/ 8716942 w 8726533"/>
              <a:gd name="connsiteY43" fmla="*/ 18567 h 6181778"/>
              <a:gd name="connsiteX44" fmla="*/ 8343058 w 8726533"/>
              <a:gd name="connsiteY44" fmla="*/ 11500 h 6181778"/>
              <a:gd name="connsiteX45" fmla="*/ 7669388 w 8726533"/>
              <a:gd name="connsiteY45" fmla="*/ 12789 h 6181778"/>
              <a:gd name="connsiteX46" fmla="*/ 7094375 w 8726533"/>
              <a:gd name="connsiteY46" fmla="*/ 15986 h 6181778"/>
              <a:gd name="connsiteX47" fmla="*/ 6315037 w 8726533"/>
              <a:gd name="connsiteY47" fmla="*/ 3815 h 6181778"/>
              <a:gd name="connsiteX48" fmla="*/ 6045477 w 8726533"/>
              <a:gd name="connsiteY48" fmla="*/ 15369 h 6181778"/>
              <a:gd name="connsiteX49" fmla="*/ 5440346 w 8726533"/>
              <a:gd name="connsiteY49" fmla="*/ 20474 h 6181778"/>
              <a:gd name="connsiteX50" fmla="*/ 4900556 w 8726533"/>
              <a:gd name="connsiteY50" fmla="*/ 7685 h 6181778"/>
              <a:gd name="connsiteX51" fmla="*/ 4479225 w 8726533"/>
              <a:gd name="connsiteY51" fmla="*/ 11500 h 6181778"/>
              <a:gd name="connsiteX52" fmla="*/ 3864501 w 8726533"/>
              <a:gd name="connsiteY52" fmla="*/ 9591 h 6181778"/>
              <a:gd name="connsiteX53" fmla="*/ 3555851 w 8726533"/>
              <a:gd name="connsiteY53" fmla="*/ 15369 h 6181778"/>
              <a:gd name="connsiteX54" fmla="*/ 3195991 w 8726533"/>
              <a:gd name="connsiteY54" fmla="*/ 84418 h 6181778"/>
              <a:gd name="connsiteX55" fmla="*/ 2556926 w 8726533"/>
              <a:gd name="connsiteY55" fmla="*/ 15369 h 6181778"/>
              <a:gd name="connsiteX56" fmla="*/ 2226513 w 8726533"/>
              <a:gd name="connsiteY56" fmla="*/ 0 h 6181778"/>
              <a:gd name="connsiteX57" fmla="*/ 1581054 w 8726533"/>
              <a:gd name="connsiteY57" fmla="*/ 7685 h 6181778"/>
              <a:gd name="connsiteX58" fmla="*/ 689706 w 8726533"/>
              <a:gd name="connsiteY58" fmla="*/ 15369 h 6181778"/>
              <a:gd name="connsiteX59" fmla="*/ 23721 w 8726533"/>
              <a:gd name="connsiteY59" fmla="*/ 20474 h 6181778"/>
              <a:gd name="connsiteX0" fmla="*/ 23721 w 8726533"/>
              <a:gd name="connsiteY0" fmla="*/ 20474 h 6181778"/>
              <a:gd name="connsiteX1" fmla="*/ 26299 w 8726533"/>
              <a:gd name="connsiteY1" fmla="*/ 315664 h 6181778"/>
              <a:gd name="connsiteX2" fmla="*/ 37181 w 8726533"/>
              <a:gd name="connsiteY2" fmla="*/ 578210 h 6181778"/>
              <a:gd name="connsiteX3" fmla="*/ 40378 w 8726533"/>
              <a:gd name="connsiteY3" fmla="*/ 786298 h 6181778"/>
              <a:gd name="connsiteX4" fmla="*/ 26918 w 8726533"/>
              <a:gd name="connsiteY4" fmla="*/ 986029 h 6181778"/>
              <a:gd name="connsiteX5" fmla="*/ 15419 w 8726533"/>
              <a:gd name="connsiteY5" fmla="*/ 1466255 h 6181778"/>
              <a:gd name="connsiteX6" fmla="*/ 12222 w 8726533"/>
              <a:gd name="connsiteY6" fmla="*/ 1942718 h 6181778"/>
              <a:gd name="connsiteX7" fmla="*/ 8352 w 8726533"/>
              <a:gd name="connsiteY7" fmla="*/ 2163030 h 6181778"/>
              <a:gd name="connsiteX8" fmla="*/ 17326 w 8726533"/>
              <a:gd name="connsiteY8" fmla="*/ 2508139 h 6181778"/>
              <a:gd name="connsiteX9" fmla="*/ 25010 w 8726533"/>
              <a:gd name="connsiteY9" fmla="*/ 3001207 h 6181778"/>
              <a:gd name="connsiteX10" fmla="*/ 12222 w 8726533"/>
              <a:gd name="connsiteY10" fmla="*/ 3469880 h 6181778"/>
              <a:gd name="connsiteX11" fmla="*/ 5827 w 8726533"/>
              <a:gd name="connsiteY11" fmla="*/ 3788229 h 6181778"/>
              <a:gd name="connsiteX12" fmla="*/ 5155 w 8726533"/>
              <a:gd name="connsiteY12" fmla="*/ 4011684 h 6181778"/>
              <a:gd name="connsiteX13" fmla="*/ 50 w 8726533"/>
              <a:gd name="connsiteY13" fmla="*/ 4227401 h 6181778"/>
              <a:gd name="connsiteX14" fmla="*/ 4537 w 8726533"/>
              <a:gd name="connsiteY14" fmla="*/ 4412436 h 6181778"/>
              <a:gd name="connsiteX15" fmla="*/ 14129 w 8726533"/>
              <a:gd name="connsiteY15" fmla="*/ 4609695 h 6181778"/>
              <a:gd name="connsiteX16" fmla="*/ 14747 w 8726533"/>
              <a:gd name="connsiteY16" fmla="*/ 4789679 h 6181778"/>
              <a:gd name="connsiteX17" fmla="*/ 9025 w 8726533"/>
              <a:gd name="connsiteY17" fmla="*/ 5037986 h 6181778"/>
              <a:gd name="connsiteX18" fmla="*/ 17326 w 8726533"/>
              <a:gd name="connsiteY18" fmla="*/ 5424256 h 6181778"/>
              <a:gd name="connsiteX19" fmla="*/ 20524 w 8726533"/>
              <a:gd name="connsiteY19" fmla="*/ 5812326 h 6181778"/>
              <a:gd name="connsiteX20" fmla="*/ 9024 w 8726533"/>
              <a:gd name="connsiteY20" fmla="*/ 6040269 h 6181778"/>
              <a:gd name="connsiteX21" fmla="*/ 12222 w 8726533"/>
              <a:gd name="connsiteY21" fmla="*/ 6174094 h 6181778"/>
              <a:gd name="connsiteX22" fmla="*/ 950963 w 8726533"/>
              <a:gd name="connsiteY22" fmla="*/ 6154911 h 6181778"/>
              <a:gd name="connsiteX23" fmla="*/ 1695696 w 8726533"/>
              <a:gd name="connsiteY23" fmla="*/ 6161923 h 6181778"/>
              <a:gd name="connsiteX24" fmla="*/ 1933902 w 8726533"/>
              <a:gd name="connsiteY24" fmla="*/ 6166410 h 6181778"/>
              <a:gd name="connsiteX25" fmla="*/ 2212326 w 8726533"/>
              <a:gd name="connsiteY25" fmla="*/ 6170897 h 6181778"/>
              <a:gd name="connsiteX26" fmla="*/ 2481940 w 8726533"/>
              <a:gd name="connsiteY26" fmla="*/ 6172186 h 6181778"/>
              <a:gd name="connsiteX27" fmla="*/ 3079440 w 8726533"/>
              <a:gd name="connsiteY27" fmla="*/ 6162595 h 6181778"/>
              <a:gd name="connsiteX28" fmla="*/ 3794056 w 8726533"/>
              <a:gd name="connsiteY28" fmla="*/ 6170279 h 6181778"/>
              <a:gd name="connsiteX29" fmla="*/ 4616247 w 8726533"/>
              <a:gd name="connsiteY29" fmla="*/ 6170279 h 6181778"/>
              <a:gd name="connsiteX30" fmla="*/ 5108025 w 8726533"/>
              <a:gd name="connsiteY30" fmla="*/ 6154911 h 6181778"/>
              <a:gd name="connsiteX31" fmla="*/ 5787766 w 8726533"/>
              <a:gd name="connsiteY31" fmla="*/ 6181778 h 6181778"/>
              <a:gd name="connsiteX32" fmla="*/ 6053161 w 8726533"/>
              <a:gd name="connsiteY32" fmla="*/ 6162595 h 6181778"/>
              <a:gd name="connsiteX33" fmla="*/ 6698620 w 8726533"/>
              <a:gd name="connsiteY33" fmla="*/ 6170279 h 6181778"/>
              <a:gd name="connsiteX34" fmla="*/ 7482392 w 8726533"/>
              <a:gd name="connsiteY34" fmla="*/ 6162595 h 6181778"/>
              <a:gd name="connsiteX35" fmla="*/ 7856330 w 8726533"/>
              <a:gd name="connsiteY35" fmla="*/ 6158727 h 6181778"/>
              <a:gd name="connsiteX36" fmla="*/ 8341042 w 8726533"/>
              <a:gd name="connsiteY36" fmla="*/ 6167700 h 6181778"/>
              <a:gd name="connsiteX37" fmla="*/ 8688785 w 8726533"/>
              <a:gd name="connsiteY37" fmla="*/ 6162595 h 6181778"/>
              <a:gd name="connsiteX38" fmla="*/ 8720139 w 8726533"/>
              <a:gd name="connsiteY38" fmla="*/ 3940620 h 6181778"/>
              <a:gd name="connsiteX39" fmla="*/ 8726533 w 8726533"/>
              <a:gd name="connsiteY39" fmla="*/ 2268079 h 6181778"/>
              <a:gd name="connsiteX40" fmla="*/ 8719521 w 8726533"/>
              <a:gd name="connsiteY40" fmla="*/ 1613648 h 6181778"/>
              <a:gd name="connsiteX41" fmla="*/ 8715652 w 8726533"/>
              <a:gd name="connsiteY41" fmla="*/ 1180145 h 6181778"/>
              <a:gd name="connsiteX42" fmla="*/ 8711837 w 8726533"/>
              <a:gd name="connsiteY42" fmla="*/ 699248 h 6181778"/>
              <a:gd name="connsiteX43" fmla="*/ 8716942 w 8726533"/>
              <a:gd name="connsiteY43" fmla="*/ 18567 h 6181778"/>
              <a:gd name="connsiteX44" fmla="*/ 8343058 w 8726533"/>
              <a:gd name="connsiteY44" fmla="*/ 11500 h 6181778"/>
              <a:gd name="connsiteX45" fmla="*/ 7669388 w 8726533"/>
              <a:gd name="connsiteY45" fmla="*/ 12789 h 6181778"/>
              <a:gd name="connsiteX46" fmla="*/ 7094375 w 8726533"/>
              <a:gd name="connsiteY46" fmla="*/ 15986 h 6181778"/>
              <a:gd name="connsiteX47" fmla="*/ 6315037 w 8726533"/>
              <a:gd name="connsiteY47" fmla="*/ 3815 h 6181778"/>
              <a:gd name="connsiteX48" fmla="*/ 6045477 w 8726533"/>
              <a:gd name="connsiteY48" fmla="*/ 15369 h 6181778"/>
              <a:gd name="connsiteX49" fmla="*/ 5440346 w 8726533"/>
              <a:gd name="connsiteY49" fmla="*/ 20474 h 6181778"/>
              <a:gd name="connsiteX50" fmla="*/ 4900556 w 8726533"/>
              <a:gd name="connsiteY50" fmla="*/ 7685 h 6181778"/>
              <a:gd name="connsiteX51" fmla="*/ 4479225 w 8726533"/>
              <a:gd name="connsiteY51" fmla="*/ 11500 h 6181778"/>
              <a:gd name="connsiteX52" fmla="*/ 3864501 w 8726533"/>
              <a:gd name="connsiteY52" fmla="*/ 9591 h 6181778"/>
              <a:gd name="connsiteX53" fmla="*/ 3555851 w 8726533"/>
              <a:gd name="connsiteY53" fmla="*/ 15369 h 6181778"/>
              <a:gd name="connsiteX54" fmla="*/ 3186399 w 8726533"/>
              <a:gd name="connsiteY54" fmla="*/ 20474 h 6181778"/>
              <a:gd name="connsiteX55" fmla="*/ 2556926 w 8726533"/>
              <a:gd name="connsiteY55" fmla="*/ 15369 h 6181778"/>
              <a:gd name="connsiteX56" fmla="*/ 2226513 w 8726533"/>
              <a:gd name="connsiteY56" fmla="*/ 0 h 6181778"/>
              <a:gd name="connsiteX57" fmla="*/ 1581054 w 8726533"/>
              <a:gd name="connsiteY57" fmla="*/ 7685 h 6181778"/>
              <a:gd name="connsiteX58" fmla="*/ 689706 w 8726533"/>
              <a:gd name="connsiteY58" fmla="*/ 15369 h 6181778"/>
              <a:gd name="connsiteX59" fmla="*/ 23721 w 8726533"/>
              <a:gd name="connsiteY59" fmla="*/ 20474 h 6181778"/>
              <a:gd name="connsiteX0" fmla="*/ 23721 w 8726533"/>
              <a:gd name="connsiteY0" fmla="*/ 24670 h 6185974"/>
              <a:gd name="connsiteX1" fmla="*/ 26299 w 8726533"/>
              <a:gd name="connsiteY1" fmla="*/ 319860 h 6185974"/>
              <a:gd name="connsiteX2" fmla="*/ 37181 w 8726533"/>
              <a:gd name="connsiteY2" fmla="*/ 582406 h 6185974"/>
              <a:gd name="connsiteX3" fmla="*/ 40378 w 8726533"/>
              <a:gd name="connsiteY3" fmla="*/ 790494 h 6185974"/>
              <a:gd name="connsiteX4" fmla="*/ 26918 w 8726533"/>
              <a:gd name="connsiteY4" fmla="*/ 990225 h 6185974"/>
              <a:gd name="connsiteX5" fmla="*/ 15419 w 8726533"/>
              <a:gd name="connsiteY5" fmla="*/ 1470451 h 6185974"/>
              <a:gd name="connsiteX6" fmla="*/ 12222 w 8726533"/>
              <a:gd name="connsiteY6" fmla="*/ 1946914 h 6185974"/>
              <a:gd name="connsiteX7" fmla="*/ 8352 w 8726533"/>
              <a:gd name="connsiteY7" fmla="*/ 2167226 h 6185974"/>
              <a:gd name="connsiteX8" fmla="*/ 17326 w 8726533"/>
              <a:gd name="connsiteY8" fmla="*/ 2512335 h 6185974"/>
              <a:gd name="connsiteX9" fmla="*/ 25010 w 8726533"/>
              <a:gd name="connsiteY9" fmla="*/ 3005403 h 6185974"/>
              <a:gd name="connsiteX10" fmla="*/ 12222 w 8726533"/>
              <a:gd name="connsiteY10" fmla="*/ 3474076 h 6185974"/>
              <a:gd name="connsiteX11" fmla="*/ 5827 w 8726533"/>
              <a:gd name="connsiteY11" fmla="*/ 3792425 h 6185974"/>
              <a:gd name="connsiteX12" fmla="*/ 5155 w 8726533"/>
              <a:gd name="connsiteY12" fmla="*/ 4015880 h 6185974"/>
              <a:gd name="connsiteX13" fmla="*/ 50 w 8726533"/>
              <a:gd name="connsiteY13" fmla="*/ 4231597 h 6185974"/>
              <a:gd name="connsiteX14" fmla="*/ 4537 w 8726533"/>
              <a:gd name="connsiteY14" fmla="*/ 4416632 h 6185974"/>
              <a:gd name="connsiteX15" fmla="*/ 14129 w 8726533"/>
              <a:gd name="connsiteY15" fmla="*/ 4613891 h 6185974"/>
              <a:gd name="connsiteX16" fmla="*/ 14747 w 8726533"/>
              <a:gd name="connsiteY16" fmla="*/ 4793875 h 6185974"/>
              <a:gd name="connsiteX17" fmla="*/ 9025 w 8726533"/>
              <a:gd name="connsiteY17" fmla="*/ 5042182 h 6185974"/>
              <a:gd name="connsiteX18" fmla="*/ 17326 w 8726533"/>
              <a:gd name="connsiteY18" fmla="*/ 5428452 h 6185974"/>
              <a:gd name="connsiteX19" fmla="*/ 20524 w 8726533"/>
              <a:gd name="connsiteY19" fmla="*/ 5816522 h 6185974"/>
              <a:gd name="connsiteX20" fmla="*/ 9024 w 8726533"/>
              <a:gd name="connsiteY20" fmla="*/ 6044465 h 6185974"/>
              <a:gd name="connsiteX21" fmla="*/ 12222 w 8726533"/>
              <a:gd name="connsiteY21" fmla="*/ 6178290 h 6185974"/>
              <a:gd name="connsiteX22" fmla="*/ 950963 w 8726533"/>
              <a:gd name="connsiteY22" fmla="*/ 6159107 h 6185974"/>
              <a:gd name="connsiteX23" fmla="*/ 1695696 w 8726533"/>
              <a:gd name="connsiteY23" fmla="*/ 6166119 h 6185974"/>
              <a:gd name="connsiteX24" fmla="*/ 1933902 w 8726533"/>
              <a:gd name="connsiteY24" fmla="*/ 6170606 h 6185974"/>
              <a:gd name="connsiteX25" fmla="*/ 2212326 w 8726533"/>
              <a:gd name="connsiteY25" fmla="*/ 6175093 h 6185974"/>
              <a:gd name="connsiteX26" fmla="*/ 2481940 w 8726533"/>
              <a:gd name="connsiteY26" fmla="*/ 6176382 h 6185974"/>
              <a:gd name="connsiteX27" fmla="*/ 3079440 w 8726533"/>
              <a:gd name="connsiteY27" fmla="*/ 6166791 h 6185974"/>
              <a:gd name="connsiteX28" fmla="*/ 3794056 w 8726533"/>
              <a:gd name="connsiteY28" fmla="*/ 6174475 h 6185974"/>
              <a:gd name="connsiteX29" fmla="*/ 4616247 w 8726533"/>
              <a:gd name="connsiteY29" fmla="*/ 6174475 h 6185974"/>
              <a:gd name="connsiteX30" fmla="*/ 5108025 w 8726533"/>
              <a:gd name="connsiteY30" fmla="*/ 6159107 h 6185974"/>
              <a:gd name="connsiteX31" fmla="*/ 5787766 w 8726533"/>
              <a:gd name="connsiteY31" fmla="*/ 6185974 h 6185974"/>
              <a:gd name="connsiteX32" fmla="*/ 6053161 w 8726533"/>
              <a:gd name="connsiteY32" fmla="*/ 6166791 h 6185974"/>
              <a:gd name="connsiteX33" fmla="*/ 6698620 w 8726533"/>
              <a:gd name="connsiteY33" fmla="*/ 6174475 h 6185974"/>
              <a:gd name="connsiteX34" fmla="*/ 7482392 w 8726533"/>
              <a:gd name="connsiteY34" fmla="*/ 6166791 h 6185974"/>
              <a:gd name="connsiteX35" fmla="*/ 7856330 w 8726533"/>
              <a:gd name="connsiteY35" fmla="*/ 6162923 h 6185974"/>
              <a:gd name="connsiteX36" fmla="*/ 8341042 w 8726533"/>
              <a:gd name="connsiteY36" fmla="*/ 6171896 h 6185974"/>
              <a:gd name="connsiteX37" fmla="*/ 8688785 w 8726533"/>
              <a:gd name="connsiteY37" fmla="*/ 6166791 h 6185974"/>
              <a:gd name="connsiteX38" fmla="*/ 8720139 w 8726533"/>
              <a:gd name="connsiteY38" fmla="*/ 3944816 h 6185974"/>
              <a:gd name="connsiteX39" fmla="*/ 8726533 w 8726533"/>
              <a:gd name="connsiteY39" fmla="*/ 2272275 h 6185974"/>
              <a:gd name="connsiteX40" fmla="*/ 8719521 w 8726533"/>
              <a:gd name="connsiteY40" fmla="*/ 1617844 h 6185974"/>
              <a:gd name="connsiteX41" fmla="*/ 8715652 w 8726533"/>
              <a:gd name="connsiteY41" fmla="*/ 1184341 h 6185974"/>
              <a:gd name="connsiteX42" fmla="*/ 8711837 w 8726533"/>
              <a:gd name="connsiteY42" fmla="*/ 703444 h 6185974"/>
              <a:gd name="connsiteX43" fmla="*/ 8716942 w 8726533"/>
              <a:gd name="connsiteY43" fmla="*/ 22763 h 6185974"/>
              <a:gd name="connsiteX44" fmla="*/ 8343058 w 8726533"/>
              <a:gd name="connsiteY44" fmla="*/ 15696 h 6185974"/>
              <a:gd name="connsiteX45" fmla="*/ 7669388 w 8726533"/>
              <a:gd name="connsiteY45" fmla="*/ 16985 h 6185974"/>
              <a:gd name="connsiteX46" fmla="*/ 7094375 w 8726533"/>
              <a:gd name="connsiteY46" fmla="*/ 20182 h 6185974"/>
              <a:gd name="connsiteX47" fmla="*/ 6315037 w 8726533"/>
              <a:gd name="connsiteY47" fmla="*/ 8011 h 6185974"/>
              <a:gd name="connsiteX48" fmla="*/ 6045477 w 8726533"/>
              <a:gd name="connsiteY48" fmla="*/ 19565 h 6185974"/>
              <a:gd name="connsiteX49" fmla="*/ 5440346 w 8726533"/>
              <a:gd name="connsiteY49" fmla="*/ 24670 h 6185974"/>
              <a:gd name="connsiteX50" fmla="*/ 4900556 w 8726533"/>
              <a:gd name="connsiteY50" fmla="*/ 11881 h 6185974"/>
              <a:gd name="connsiteX51" fmla="*/ 4479225 w 8726533"/>
              <a:gd name="connsiteY51" fmla="*/ 15696 h 6185974"/>
              <a:gd name="connsiteX52" fmla="*/ 3864501 w 8726533"/>
              <a:gd name="connsiteY52" fmla="*/ 13787 h 6185974"/>
              <a:gd name="connsiteX53" fmla="*/ 3555851 w 8726533"/>
              <a:gd name="connsiteY53" fmla="*/ 19565 h 6185974"/>
              <a:gd name="connsiteX54" fmla="*/ 3186399 w 8726533"/>
              <a:gd name="connsiteY54" fmla="*/ 24670 h 6185974"/>
              <a:gd name="connsiteX55" fmla="*/ 2563320 w 8726533"/>
              <a:gd name="connsiteY55" fmla="*/ 83509 h 6185974"/>
              <a:gd name="connsiteX56" fmla="*/ 2226513 w 8726533"/>
              <a:gd name="connsiteY56" fmla="*/ 4196 h 6185974"/>
              <a:gd name="connsiteX57" fmla="*/ 1581054 w 8726533"/>
              <a:gd name="connsiteY57" fmla="*/ 11881 h 6185974"/>
              <a:gd name="connsiteX58" fmla="*/ 689706 w 8726533"/>
              <a:gd name="connsiteY58" fmla="*/ 19565 h 6185974"/>
              <a:gd name="connsiteX59" fmla="*/ 23721 w 8726533"/>
              <a:gd name="connsiteY59" fmla="*/ 24670 h 6185974"/>
              <a:gd name="connsiteX0" fmla="*/ 23721 w 8726533"/>
              <a:gd name="connsiteY0" fmla="*/ 22259 h 6183563"/>
              <a:gd name="connsiteX1" fmla="*/ 26299 w 8726533"/>
              <a:gd name="connsiteY1" fmla="*/ 317449 h 6183563"/>
              <a:gd name="connsiteX2" fmla="*/ 37181 w 8726533"/>
              <a:gd name="connsiteY2" fmla="*/ 579995 h 6183563"/>
              <a:gd name="connsiteX3" fmla="*/ 40378 w 8726533"/>
              <a:gd name="connsiteY3" fmla="*/ 788083 h 6183563"/>
              <a:gd name="connsiteX4" fmla="*/ 26918 w 8726533"/>
              <a:gd name="connsiteY4" fmla="*/ 987814 h 6183563"/>
              <a:gd name="connsiteX5" fmla="*/ 15419 w 8726533"/>
              <a:gd name="connsiteY5" fmla="*/ 1468040 h 6183563"/>
              <a:gd name="connsiteX6" fmla="*/ 12222 w 8726533"/>
              <a:gd name="connsiteY6" fmla="*/ 1944503 h 6183563"/>
              <a:gd name="connsiteX7" fmla="*/ 8352 w 8726533"/>
              <a:gd name="connsiteY7" fmla="*/ 2164815 h 6183563"/>
              <a:gd name="connsiteX8" fmla="*/ 17326 w 8726533"/>
              <a:gd name="connsiteY8" fmla="*/ 2509924 h 6183563"/>
              <a:gd name="connsiteX9" fmla="*/ 25010 w 8726533"/>
              <a:gd name="connsiteY9" fmla="*/ 3002992 h 6183563"/>
              <a:gd name="connsiteX10" fmla="*/ 12222 w 8726533"/>
              <a:gd name="connsiteY10" fmla="*/ 3471665 h 6183563"/>
              <a:gd name="connsiteX11" fmla="*/ 5827 w 8726533"/>
              <a:gd name="connsiteY11" fmla="*/ 3790014 h 6183563"/>
              <a:gd name="connsiteX12" fmla="*/ 5155 w 8726533"/>
              <a:gd name="connsiteY12" fmla="*/ 4013469 h 6183563"/>
              <a:gd name="connsiteX13" fmla="*/ 50 w 8726533"/>
              <a:gd name="connsiteY13" fmla="*/ 4229186 h 6183563"/>
              <a:gd name="connsiteX14" fmla="*/ 4537 w 8726533"/>
              <a:gd name="connsiteY14" fmla="*/ 4414221 h 6183563"/>
              <a:gd name="connsiteX15" fmla="*/ 14129 w 8726533"/>
              <a:gd name="connsiteY15" fmla="*/ 4611480 h 6183563"/>
              <a:gd name="connsiteX16" fmla="*/ 14747 w 8726533"/>
              <a:gd name="connsiteY16" fmla="*/ 4791464 h 6183563"/>
              <a:gd name="connsiteX17" fmla="*/ 9025 w 8726533"/>
              <a:gd name="connsiteY17" fmla="*/ 5039771 h 6183563"/>
              <a:gd name="connsiteX18" fmla="*/ 17326 w 8726533"/>
              <a:gd name="connsiteY18" fmla="*/ 5426041 h 6183563"/>
              <a:gd name="connsiteX19" fmla="*/ 20524 w 8726533"/>
              <a:gd name="connsiteY19" fmla="*/ 5814111 h 6183563"/>
              <a:gd name="connsiteX20" fmla="*/ 9024 w 8726533"/>
              <a:gd name="connsiteY20" fmla="*/ 6042054 h 6183563"/>
              <a:gd name="connsiteX21" fmla="*/ 12222 w 8726533"/>
              <a:gd name="connsiteY21" fmla="*/ 6175879 h 6183563"/>
              <a:gd name="connsiteX22" fmla="*/ 950963 w 8726533"/>
              <a:gd name="connsiteY22" fmla="*/ 6156696 h 6183563"/>
              <a:gd name="connsiteX23" fmla="*/ 1695696 w 8726533"/>
              <a:gd name="connsiteY23" fmla="*/ 6163708 h 6183563"/>
              <a:gd name="connsiteX24" fmla="*/ 1933902 w 8726533"/>
              <a:gd name="connsiteY24" fmla="*/ 6168195 h 6183563"/>
              <a:gd name="connsiteX25" fmla="*/ 2212326 w 8726533"/>
              <a:gd name="connsiteY25" fmla="*/ 6172682 h 6183563"/>
              <a:gd name="connsiteX26" fmla="*/ 2481940 w 8726533"/>
              <a:gd name="connsiteY26" fmla="*/ 6173971 h 6183563"/>
              <a:gd name="connsiteX27" fmla="*/ 3079440 w 8726533"/>
              <a:gd name="connsiteY27" fmla="*/ 6164380 h 6183563"/>
              <a:gd name="connsiteX28" fmla="*/ 3794056 w 8726533"/>
              <a:gd name="connsiteY28" fmla="*/ 6172064 h 6183563"/>
              <a:gd name="connsiteX29" fmla="*/ 4616247 w 8726533"/>
              <a:gd name="connsiteY29" fmla="*/ 6172064 h 6183563"/>
              <a:gd name="connsiteX30" fmla="*/ 5108025 w 8726533"/>
              <a:gd name="connsiteY30" fmla="*/ 6156696 h 6183563"/>
              <a:gd name="connsiteX31" fmla="*/ 5787766 w 8726533"/>
              <a:gd name="connsiteY31" fmla="*/ 6183563 h 6183563"/>
              <a:gd name="connsiteX32" fmla="*/ 6053161 w 8726533"/>
              <a:gd name="connsiteY32" fmla="*/ 6164380 h 6183563"/>
              <a:gd name="connsiteX33" fmla="*/ 6698620 w 8726533"/>
              <a:gd name="connsiteY33" fmla="*/ 6172064 h 6183563"/>
              <a:gd name="connsiteX34" fmla="*/ 7482392 w 8726533"/>
              <a:gd name="connsiteY34" fmla="*/ 6164380 h 6183563"/>
              <a:gd name="connsiteX35" fmla="*/ 7856330 w 8726533"/>
              <a:gd name="connsiteY35" fmla="*/ 6160512 h 6183563"/>
              <a:gd name="connsiteX36" fmla="*/ 8341042 w 8726533"/>
              <a:gd name="connsiteY36" fmla="*/ 6169485 h 6183563"/>
              <a:gd name="connsiteX37" fmla="*/ 8688785 w 8726533"/>
              <a:gd name="connsiteY37" fmla="*/ 6164380 h 6183563"/>
              <a:gd name="connsiteX38" fmla="*/ 8720139 w 8726533"/>
              <a:gd name="connsiteY38" fmla="*/ 3942405 h 6183563"/>
              <a:gd name="connsiteX39" fmla="*/ 8726533 w 8726533"/>
              <a:gd name="connsiteY39" fmla="*/ 2269864 h 6183563"/>
              <a:gd name="connsiteX40" fmla="*/ 8719521 w 8726533"/>
              <a:gd name="connsiteY40" fmla="*/ 1615433 h 6183563"/>
              <a:gd name="connsiteX41" fmla="*/ 8715652 w 8726533"/>
              <a:gd name="connsiteY41" fmla="*/ 1181930 h 6183563"/>
              <a:gd name="connsiteX42" fmla="*/ 8711837 w 8726533"/>
              <a:gd name="connsiteY42" fmla="*/ 701033 h 6183563"/>
              <a:gd name="connsiteX43" fmla="*/ 8716942 w 8726533"/>
              <a:gd name="connsiteY43" fmla="*/ 20352 h 6183563"/>
              <a:gd name="connsiteX44" fmla="*/ 8343058 w 8726533"/>
              <a:gd name="connsiteY44" fmla="*/ 13285 h 6183563"/>
              <a:gd name="connsiteX45" fmla="*/ 7669388 w 8726533"/>
              <a:gd name="connsiteY45" fmla="*/ 14574 h 6183563"/>
              <a:gd name="connsiteX46" fmla="*/ 7094375 w 8726533"/>
              <a:gd name="connsiteY46" fmla="*/ 17771 h 6183563"/>
              <a:gd name="connsiteX47" fmla="*/ 6315037 w 8726533"/>
              <a:gd name="connsiteY47" fmla="*/ 5600 h 6183563"/>
              <a:gd name="connsiteX48" fmla="*/ 6045477 w 8726533"/>
              <a:gd name="connsiteY48" fmla="*/ 17154 h 6183563"/>
              <a:gd name="connsiteX49" fmla="*/ 5440346 w 8726533"/>
              <a:gd name="connsiteY49" fmla="*/ 22259 h 6183563"/>
              <a:gd name="connsiteX50" fmla="*/ 4900556 w 8726533"/>
              <a:gd name="connsiteY50" fmla="*/ 9470 h 6183563"/>
              <a:gd name="connsiteX51" fmla="*/ 4479225 w 8726533"/>
              <a:gd name="connsiteY51" fmla="*/ 13285 h 6183563"/>
              <a:gd name="connsiteX52" fmla="*/ 3864501 w 8726533"/>
              <a:gd name="connsiteY52" fmla="*/ 11376 h 6183563"/>
              <a:gd name="connsiteX53" fmla="*/ 3555851 w 8726533"/>
              <a:gd name="connsiteY53" fmla="*/ 17154 h 6183563"/>
              <a:gd name="connsiteX54" fmla="*/ 3186399 w 8726533"/>
              <a:gd name="connsiteY54" fmla="*/ 22259 h 6183563"/>
              <a:gd name="connsiteX55" fmla="*/ 2572912 w 8726533"/>
              <a:gd name="connsiteY55" fmla="*/ 17154 h 6183563"/>
              <a:gd name="connsiteX56" fmla="*/ 2226513 w 8726533"/>
              <a:gd name="connsiteY56" fmla="*/ 1785 h 6183563"/>
              <a:gd name="connsiteX57" fmla="*/ 1581054 w 8726533"/>
              <a:gd name="connsiteY57" fmla="*/ 9470 h 6183563"/>
              <a:gd name="connsiteX58" fmla="*/ 689706 w 8726533"/>
              <a:gd name="connsiteY58" fmla="*/ 17154 h 6183563"/>
              <a:gd name="connsiteX59" fmla="*/ 23721 w 8726533"/>
              <a:gd name="connsiteY59" fmla="*/ 22259 h 6183563"/>
              <a:gd name="connsiteX0" fmla="*/ 23721 w 8726533"/>
              <a:gd name="connsiteY0" fmla="*/ 19540 h 6180844"/>
              <a:gd name="connsiteX1" fmla="*/ 26299 w 8726533"/>
              <a:gd name="connsiteY1" fmla="*/ 314730 h 6180844"/>
              <a:gd name="connsiteX2" fmla="*/ 37181 w 8726533"/>
              <a:gd name="connsiteY2" fmla="*/ 577276 h 6180844"/>
              <a:gd name="connsiteX3" fmla="*/ 40378 w 8726533"/>
              <a:gd name="connsiteY3" fmla="*/ 785364 h 6180844"/>
              <a:gd name="connsiteX4" fmla="*/ 26918 w 8726533"/>
              <a:gd name="connsiteY4" fmla="*/ 985095 h 6180844"/>
              <a:gd name="connsiteX5" fmla="*/ 15419 w 8726533"/>
              <a:gd name="connsiteY5" fmla="*/ 1465321 h 6180844"/>
              <a:gd name="connsiteX6" fmla="*/ 12222 w 8726533"/>
              <a:gd name="connsiteY6" fmla="*/ 1941784 h 6180844"/>
              <a:gd name="connsiteX7" fmla="*/ 8352 w 8726533"/>
              <a:gd name="connsiteY7" fmla="*/ 2162096 h 6180844"/>
              <a:gd name="connsiteX8" fmla="*/ 17326 w 8726533"/>
              <a:gd name="connsiteY8" fmla="*/ 2507205 h 6180844"/>
              <a:gd name="connsiteX9" fmla="*/ 25010 w 8726533"/>
              <a:gd name="connsiteY9" fmla="*/ 3000273 h 6180844"/>
              <a:gd name="connsiteX10" fmla="*/ 12222 w 8726533"/>
              <a:gd name="connsiteY10" fmla="*/ 3468946 h 6180844"/>
              <a:gd name="connsiteX11" fmla="*/ 5827 w 8726533"/>
              <a:gd name="connsiteY11" fmla="*/ 3787295 h 6180844"/>
              <a:gd name="connsiteX12" fmla="*/ 5155 w 8726533"/>
              <a:gd name="connsiteY12" fmla="*/ 4010750 h 6180844"/>
              <a:gd name="connsiteX13" fmla="*/ 50 w 8726533"/>
              <a:gd name="connsiteY13" fmla="*/ 4226467 h 6180844"/>
              <a:gd name="connsiteX14" fmla="*/ 4537 w 8726533"/>
              <a:gd name="connsiteY14" fmla="*/ 4411502 h 6180844"/>
              <a:gd name="connsiteX15" fmla="*/ 14129 w 8726533"/>
              <a:gd name="connsiteY15" fmla="*/ 4608761 h 6180844"/>
              <a:gd name="connsiteX16" fmla="*/ 14747 w 8726533"/>
              <a:gd name="connsiteY16" fmla="*/ 4788745 h 6180844"/>
              <a:gd name="connsiteX17" fmla="*/ 9025 w 8726533"/>
              <a:gd name="connsiteY17" fmla="*/ 5037052 h 6180844"/>
              <a:gd name="connsiteX18" fmla="*/ 17326 w 8726533"/>
              <a:gd name="connsiteY18" fmla="*/ 5423322 h 6180844"/>
              <a:gd name="connsiteX19" fmla="*/ 20524 w 8726533"/>
              <a:gd name="connsiteY19" fmla="*/ 5811392 h 6180844"/>
              <a:gd name="connsiteX20" fmla="*/ 9024 w 8726533"/>
              <a:gd name="connsiteY20" fmla="*/ 6039335 h 6180844"/>
              <a:gd name="connsiteX21" fmla="*/ 12222 w 8726533"/>
              <a:gd name="connsiteY21" fmla="*/ 6173160 h 6180844"/>
              <a:gd name="connsiteX22" fmla="*/ 950963 w 8726533"/>
              <a:gd name="connsiteY22" fmla="*/ 6153977 h 6180844"/>
              <a:gd name="connsiteX23" fmla="*/ 1695696 w 8726533"/>
              <a:gd name="connsiteY23" fmla="*/ 6160989 h 6180844"/>
              <a:gd name="connsiteX24" fmla="*/ 1933902 w 8726533"/>
              <a:gd name="connsiteY24" fmla="*/ 6165476 h 6180844"/>
              <a:gd name="connsiteX25" fmla="*/ 2212326 w 8726533"/>
              <a:gd name="connsiteY25" fmla="*/ 6169963 h 6180844"/>
              <a:gd name="connsiteX26" fmla="*/ 2481940 w 8726533"/>
              <a:gd name="connsiteY26" fmla="*/ 6171252 h 6180844"/>
              <a:gd name="connsiteX27" fmla="*/ 3079440 w 8726533"/>
              <a:gd name="connsiteY27" fmla="*/ 6161661 h 6180844"/>
              <a:gd name="connsiteX28" fmla="*/ 3794056 w 8726533"/>
              <a:gd name="connsiteY28" fmla="*/ 6169345 h 6180844"/>
              <a:gd name="connsiteX29" fmla="*/ 4616247 w 8726533"/>
              <a:gd name="connsiteY29" fmla="*/ 6169345 h 6180844"/>
              <a:gd name="connsiteX30" fmla="*/ 5108025 w 8726533"/>
              <a:gd name="connsiteY30" fmla="*/ 6153977 h 6180844"/>
              <a:gd name="connsiteX31" fmla="*/ 5787766 w 8726533"/>
              <a:gd name="connsiteY31" fmla="*/ 6180844 h 6180844"/>
              <a:gd name="connsiteX32" fmla="*/ 6053161 w 8726533"/>
              <a:gd name="connsiteY32" fmla="*/ 6161661 h 6180844"/>
              <a:gd name="connsiteX33" fmla="*/ 6698620 w 8726533"/>
              <a:gd name="connsiteY33" fmla="*/ 6169345 h 6180844"/>
              <a:gd name="connsiteX34" fmla="*/ 7482392 w 8726533"/>
              <a:gd name="connsiteY34" fmla="*/ 6161661 h 6180844"/>
              <a:gd name="connsiteX35" fmla="*/ 7856330 w 8726533"/>
              <a:gd name="connsiteY35" fmla="*/ 6157793 h 6180844"/>
              <a:gd name="connsiteX36" fmla="*/ 8341042 w 8726533"/>
              <a:gd name="connsiteY36" fmla="*/ 6166766 h 6180844"/>
              <a:gd name="connsiteX37" fmla="*/ 8688785 w 8726533"/>
              <a:gd name="connsiteY37" fmla="*/ 6161661 h 6180844"/>
              <a:gd name="connsiteX38" fmla="*/ 8720139 w 8726533"/>
              <a:gd name="connsiteY38" fmla="*/ 3939686 h 6180844"/>
              <a:gd name="connsiteX39" fmla="*/ 8726533 w 8726533"/>
              <a:gd name="connsiteY39" fmla="*/ 2267145 h 6180844"/>
              <a:gd name="connsiteX40" fmla="*/ 8719521 w 8726533"/>
              <a:gd name="connsiteY40" fmla="*/ 1612714 h 6180844"/>
              <a:gd name="connsiteX41" fmla="*/ 8715652 w 8726533"/>
              <a:gd name="connsiteY41" fmla="*/ 1179211 h 6180844"/>
              <a:gd name="connsiteX42" fmla="*/ 8711837 w 8726533"/>
              <a:gd name="connsiteY42" fmla="*/ 698314 h 6180844"/>
              <a:gd name="connsiteX43" fmla="*/ 8716942 w 8726533"/>
              <a:gd name="connsiteY43" fmla="*/ 17633 h 6180844"/>
              <a:gd name="connsiteX44" fmla="*/ 8343058 w 8726533"/>
              <a:gd name="connsiteY44" fmla="*/ 10566 h 6180844"/>
              <a:gd name="connsiteX45" fmla="*/ 7669388 w 8726533"/>
              <a:gd name="connsiteY45" fmla="*/ 11855 h 6180844"/>
              <a:gd name="connsiteX46" fmla="*/ 7094375 w 8726533"/>
              <a:gd name="connsiteY46" fmla="*/ 15052 h 6180844"/>
              <a:gd name="connsiteX47" fmla="*/ 6315037 w 8726533"/>
              <a:gd name="connsiteY47" fmla="*/ 2881 h 6180844"/>
              <a:gd name="connsiteX48" fmla="*/ 6045477 w 8726533"/>
              <a:gd name="connsiteY48" fmla="*/ 14435 h 6180844"/>
              <a:gd name="connsiteX49" fmla="*/ 5440346 w 8726533"/>
              <a:gd name="connsiteY49" fmla="*/ 19540 h 6180844"/>
              <a:gd name="connsiteX50" fmla="*/ 4900556 w 8726533"/>
              <a:gd name="connsiteY50" fmla="*/ 6751 h 6180844"/>
              <a:gd name="connsiteX51" fmla="*/ 4479225 w 8726533"/>
              <a:gd name="connsiteY51" fmla="*/ 10566 h 6180844"/>
              <a:gd name="connsiteX52" fmla="*/ 3864501 w 8726533"/>
              <a:gd name="connsiteY52" fmla="*/ 8657 h 6180844"/>
              <a:gd name="connsiteX53" fmla="*/ 3555851 w 8726533"/>
              <a:gd name="connsiteY53" fmla="*/ 14435 h 6180844"/>
              <a:gd name="connsiteX54" fmla="*/ 3186399 w 8726533"/>
              <a:gd name="connsiteY54" fmla="*/ 19540 h 6180844"/>
              <a:gd name="connsiteX55" fmla="*/ 2572912 w 8726533"/>
              <a:gd name="connsiteY55" fmla="*/ 14435 h 6180844"/>
              <a:gd name="connsiteX56" fmla="*/ 2178555 w 8726533"/>
              <a:gd name="connsiteY56" fmla="*/ 75799 h 6180844"/>
              <a:gd name="connsiteX57" fmla="*/ 1581054 w 8726533"/>
              <a:gd name="connsiteY57" fmla="*/ 6751 h 6180844"/>
              <a:gd name="connsiteX58" fmla="*/ 689706 w 8726533"/>
              <a:gd name="connsiteY58" fmla="*/ 14435 h 6180844"/>
              <a:gd name="connsiteX59" fmla="*/ 23721 w 8726533"/>
              <a:gd name="connsiteY59" fmla="*/ 19540 h 6180844"/>
              <a:gd name="connsiteX0" fmla="*/ 23721 w 8726533"/>
              <a:gd name="connsiteY0" fmla="*/ 19540 h 6180844"/>
              <a:gd name="connsiteX1" fmla="*/ 26299 w 8726533"/>
              <a:gd name="connsiteY1" fmla="*/ 314730 h 6180844"/>
              <a:gd name="connsiteX2" fmla="*/ 37181 w 8726533"/>
              <a:gd name="connsiteY2" fmla="*/ 577276 h 6180844"/>
              <a:gd name="connsiteX3" fmla="*/ 40378 w 8726533"/>
              <a:gd name="connsiteY3" fmla="*/ 785364 h 6180844"/>
              <a:gd name="connsiteX4" fmla="*/ 26918 w 8726533"/>
              <a:gd name="connsiteY4" fmla="*/ 985095 h 6180844"/>
              <a:gd name="connsiteX5" fmla="*/ 15419 w 8726533"/>
              <a:gd name="connsiteY5" fmla="*/ 1465321 h 6180844"/>
              <a:gd name="connsiteX6" fmla="*/ 12222 w 8726533"/>
              <a:gd name="connsiteY6" fmla="*/ 1941784 h 6180844"/>
              <a:gd name="connsiteX7" fmla="*/ 8352 w 8726533"/>
              <a:gd name="connsiteY7" fmla="*/ 2162096 h 6180844"/>
              <a:gd name="connsiteX8" fmla="*/ 17326 w 8726533"/>
              <a:gd name="connsiteY8" fmla="*/ 2507205 h 6180844"/>
              <a:gd name="connsiteX9" fmla="*/ 25010 w 8726533"/>
              <a:gd name="connsiteY9" fmla="*/ 3000273 h 6180844"/>
              <a:gd name="connsiteX10" fmla="*/ 12222 w 8726533"/>
              <a:gd name="connsiteY10" fmla="*/ 3468946 h 6180844"/>
              <a:gd name="connsiteX11" fmla="*/ 5827 w 8726533"/>
              <a:gd name="connsiteY11" fmla="*/ 3787295 h 6180844"/>
              <a:gd name="connsiteX12" fmla="*/ 5155 w 8726533"/>
              <a:gd name="connsiteY12" fmla="*/ 4010750 h 6180844"/>
              <a:gd name="connsiteX13" fmla="*/ 50 w 8726533"/>
              <a:gd name="connsiteY13" fmla="*/ 4226467 h 6180844"/>
              <a:gd name="connsiteX14" fmla="*/ 4537 w 8726533"/>
              <a:gd name="connsiteY14" fmla="*/ 4411502 h 6180844"/>
              <a:gd name="connsiteX15" fmla="*/ 14129 w 8726533"/>
              <a:gd name="connsiteY15" fmla="*/ 4608761 h 6180844"/>
              <a:gd name="connsiteX16" fmla="*/ 14747 w 8726533"/>
              <a:gd name="connsiteY16" fmla="*/ 4788745 h 6180844"/>
              <a:gd name="connsiteX17" fmla="*/ 9025 w 8726533"/>
              <a:gd name="connsiteY17" fmla="*/ 5037052 h 6180844"/>
              <a:gd name="connsiteX18" fmla="*/ 17326 w 8726533"/>
              <a:gd name="connsiteY18" fmla="*/ 5423322 h 6180844"/>
              <a:gd name="connsiteX19" fmla="*/ 20524 w 8726533"/>
              <a:gd name="connsiteY19" fmla="*/ 5811392 h 6180844"/>
              <a:gd name="connsiteX20" fmla="*/ 9024 w 8726533"/>
              <a:gd name="connsiteY20" fmla="*/ 6039335 h 6180844"/>
              <a:gd name="connsiteX21" fmla="*/ 12222 w 8726533"/>
              <a:gd name="connsiteY21" fmla="*/ 6173160 h 6180844"/>
              <a:gd name="connsiteX22" fmla="*/ 950963 w 8726533"/>
              <a:gd name="connsiteY22" fmla="*/ 6153977 h 6180844"/>
              <a:gd name="connsiteX23" fmla="*/ 1695696 w 8726533"/>
              <a:gd name="connsiteY23" fmla="*/ 6160989 h 6180844"/>
              <a:gd name="connsiteX24" fmla="*/ 1933902 w 8726533"/>
              <a:gd name="connsiteY24" fmla="*/ 6165476 h 6180844"/>
              <a:gd name="connsiteX25" fmla="*/ 2212326 w 8726533"/>
              <a:gd name="connsiteY25" fmla="*/ 6169963 h 6180844"/>
              <a:gd name="connsiteX26" fmla="*/ 2481940 w 8726533"/>
              <a:gd name="connsiteY26" fmla="*/ 6171252 h 6180844"/>
              <a:gd name="connsiteX27" fmla="*/ 3079440 w 8726533"/>
              <a:gd name="connsiteY27" fmla="*/ 6161661 h 6180844"/>
              <a:gd name="connsiteX28" fmla="*/ 3794056 w 8726533"/>
              <a:gd name="connsiteY28" fmla="*/ 6169345 h 6180844"/>
              <a:gd name="connsiteX29" fmla="*/ 4616247 w 8726533"/>
              <a:gd name="connsiteY29" fmla="*/ 6169345 h 6180844"/>
              <a:gd name="connsiteX30" fmla="*/ 5108025 w 8726533"/>
              <a:gd name="connsiteY30" fmla="*/ 6153977 h 6180844"/>
              <a:gd name="connsiteX31" fmla="*/ 5787766 w 8726533"/>
              <a:gd name="connsiteY31" fmla="*/ 6180844 h 6180844"/>
              <a:gd name="connsiteX32" fmla="*/ 6053161 w 8726533"/>
              <a:gd name="connsiteY32" fmla="*/ 6161661 h 6180844"/>
              <a:gd name="connsiteX33" fmla="*/ 6698620 w 8726533"/>
              <a:gd name="connsiteY33" fmla="*/ 6169345 h 6180844"/>
              <a:gd name="connsiteX34" fmla="*/ 7482392 w 8726533"/>
              <a:gd name="connsiteY34" fmla="*/ 6161661 h 6180844"/>
              <a:gd name="connsiteX35" fmla="*/ 7856330 w 8726533"/>
              <a:gd name="connsiteY35" fmla="*/ 6157793 h 6180844"/>
              <a:gd name="connsiteX36" fmla="*/ 8341042 w 8726533"/>
              <a:gd name="connsiteY36" fmla="*/ 6166766 h 6180844"/>
              <a:gd name="connsiteX37" fmla="*/ 8688785 w 8726533"/>
              <a:gd name="connsiteY37" fmla="*/ 6161661 h 6180844"/>
              <a:gd name="connsiteX38" fmla="*/ 8720139 w 8726533"/>
              <a:gd name="connsiteY38" fmla="*/ 3939686 h 6180844"/>
              <a:gd name="connsiteX39" fmla="*/ 8726533 w 8726533"/>
              <a:gd name="connsiteY39" fmla="*/ 2267145 h 6180844"/>
              <a:gd name="connsiteX40" fmla="*/ 8719521 w 8726533"/>
              <a:gd name="connsiteY40" fmla="*/ 1612714 h 6180844"/>
              <a:gd name="connsiteX41" fmla="*/ 8715652 w 8726533"/>
              <a:gd name="connsiteY41" fmla="*/ 1179211 h 6180844"/>
              <a:gd name="connsiteX42" fmla="*/ 8711837 w 8726533"/>
              <a:gd name="connsiteY42" fmla="*/ 698314 h 6180844"/>
              <a:gd name="connsiteX43" fmla="*/ 8716942 w 8726533"/>
              <a:gd name="connsiteY43" fmla="*/ 17633 h 6180844"/>
              <a:gd name="connsiteX44" fmla="*/ 8343058 w 8726533"/>
              <a:gd name="connsiteY44" fmla="*/ 10566 h 6180844"/>
              <a:gd name="connsiteX45" fmla="*/ 7669388 w 8726533"/>
              <a:gd name="connsiteY45" fmla="*/ 11855 h 6180844"/>
              <a:gd name="connsiteX46" fmla="*/ 7094375 w 8726533"/>
              <a:gd name="connsiteY46" fmla="*/ 15052 h 6180844"/>
              <a:gd name="connsiteX47" fmla="*/ 6315037 w 8726533"/>
              <a:gd name="connsiteY47" fmla="*/ 2881 h 6180844"/>
              <a:gd name="connsiteX48" fmla="*/ 6045477 w 8726533"/>
              <a:gd name="connsiteY48" fmla="*/ 14435 h 6180844"/>
              <a:gd name="connsiteX49" fmla="*/ 5440346 w 8726533"/>
              <a:gd name="connsiteY49" fmla="*/ 19540 h 6180844"/>
              <a:gd name="connsiteX50" fmla="*/ 4900556 w 8726533"/>
              <a:gd name="connsiteY50" fmla="*/ 6751 h 6180844"/>
              <a:gd name="connsiteX51" fmla="*/ 4479225 w 8726533"/>
              <a:gd name="connsiteY51" fmla="*/ 10566 h 6180844"/>
              <a:gd name="connsiteX52" fmla="*/ 3864501 w 8726533"/>
              <a:gd name="connsiteY52" fmla="*/ 8657 h 6180844"/>
              <a:gd name="connsiteX53" fmla="*/ 3555851 w 8726533"/>
              <a:gd name="connsiteY53" fmla="*/ 14435 h 6180844"/>
              <a:gd name="connsiteX54" fmla="*/ 3186399 w 8726533"/>
              <a:gd name="connsiteY54" fmla="*/ 19540 h 6180844"/>
              <a:gd name="connsiteX55" fmla="*/ 2572912 w 8726533"/>
              <a:gd name="connsiteY55" fmla="*/ 14435 h 6180844"/>
              <a:gd name="connsiteX56" fmla="*/ 2159372 w 8726533"/>
              <a:gd name="connsiteY56" fmla="*/ 5460 h 6180844"/>
              <a:gd name="connsiteX57" fmla="*/ 1581054 w 8726533"/>
              <a:gd name="connsiteY57" fmla="*/ 6751 h 6180844"/>
              <a:gd name="connsiteX58" fmla="*/ 689706 w 8726533"/>
              <a:gd name="connsiteY58" fmla="*/ 14435 h 6180844"/>
              <a:gd name="connsiteX59" fmla="*/ 23721 w 8726533"/>
              <a:gd name="connsiteY59" fmla="*/ 19540 h 6180844"/>
              <a:gd name="connsiteX0" fmla="*/ 23721 w 8726533"/>
              <a:gd name="connsiteY0" fmla="*/ 19540 h 6180844"/>
              <a:gd name="connsiteX1" fmla="*/ 26299 w 8726533"/>
              <a:gd name="connsiteY1" fmla="*/ 314730 h 6180844"/>
              <a:gd name="connsiteX2" fmla="*/ 37181 w 8726533"/>
              <a:gd name="connsiteY2" fmla="*/ 577276 h 6180844"/>
              <a:gd name="connsiteX3" fmla="*/ 40378 w 8726533"/>
              <a:gd name="connsiteY3" fmla="*/ 785364 h 6180844"/>
              <a:gd name="connsiteX4" fmla="*/ 26918 w 8726533"/>
              <a:gd name="connsiteY4" fmla="*/ 985095 h 6180844"/>
              <a:gd name="connsiteX5" fmla="*/ 15419 w 8726533"/>
              <a:gd name="connsiteY5" fmla="*/ 1465321 h 6180844"/>
              <a:gd name="connsiteX6" fmla="*/ 12222 w 8726533"/>
              <a:gd name="connsiteY6" fmla="*/ 1941784 h 6180844"/>
              <a:gd name="connsiteX7" fmla="*/ 8352 w 8726533"/>
              <a:gd name="connsiteY7" fmla="*/ 2162096 h 6180844"/>
              <a:gd name="connsiteX8" fmla="*/ 17326 w 8726533"/>
              <a:gd name="connsiteY8" fmla="*/ 2507205 h 6180844"/>
              <a:gd name="connsiteX9" fmla="*/ 25010 w 8726533"/>
              <a:gd name="connsiteY9" fmla="*/ 3000273 h 6180844"/>
              <a:gd name="connsiteX10" fmla="*/ 12222 w 8726533"/>
              <a:gd name="connsiteY10" fmla="*/ 3468946 h 6180844"/>
              <a:gd name="connsiteX11" fmla="*/ 5827 w 8726533"/>
              <a:gd name="connsiteY11" fmla="*/ 3787295 h 6180844"/>
              <a:gd name="connsiteX12" fmla="*/ 5155 w 8726533"/>
              <a:gd name="connsiteY12" fmla="*/ 4010750 h 6180844"/>
              <a:gd name="connsiteX13" fmla="*/ 50 w 8726533"/>
              <a:gd name="connsiteY13" fmla="*/ 4226467 h 6180844"/>
              <a:gd name="connsiteX14" fmla="*/ 4537 w 8726533"/>
              <a:gd name="connsiteY14" fmla="*/ 4411502 h 6180844"/>
              <a:gd name="connsiteX15" fmla="*/ 14129 w 8726533"/>
              <a:gd name="connsiteY15" fmla="*/ 4608761 h 6180844"/>
              <a:gd name="connsiteX16" fmla="*/ 14747 w 8726533"/>
              <a:gd name="connsiteY16" fmla="*/ 4788745 h 6180844"/>
              <a:gd name="connsiteX17" fmla="*/ 9025 w 8726533"/>
              <a:gd name="connsiteY17" fmla="*/ 5037052 h 6180844"/>
              <a:gd name="connsiteX18" fmla="*/ 17326 w 8726533"/>
              <a:gd name="connsiteY18" fmla="*/ 5423322 h 6180844"/>
              <a:gd name="connsiteX19" fmla="*/ 20524 w 8726533"/>
              <a:gd name="connsiteY19" fmla="*/ 5811392 h 6180844"/>
              <a:gd name="connsiteX20" fmla="*/ 9024 w 8726533"/>
              <a:gd name="connsiteY20" fmla="*/ 6039335 h 6180844"/>
              <a:gd name="connsiteX21" fmla="*/ 12222 w 8726533"/>
              <a:gd name="connsiteY21" fmla="*/ 6173160 h 6180844"/>
              <a:gd name="connsiteX22" fmla="*/ 950963 w 8726533"/>
              <a:gd name="connsiteY22" fmla="*/ 6153977 h 6180844"/>
              <a:gd name="connsiteX23" fmla="*/ 1695696 w 8726533"/>
              <a:gd name="connsiteY23" fmla="*/ 6160989 h 6180844"/>
              <a:gd name="connsiteX24" fmla="*/ 1933902 w 8726533"/>
              <a:gd name="connsiteY24" fmla="*/ 6165476 h 6180844"/>
              <a:gd name="connsiteX25" fmla="*/ 2212326 w 8726533"/>
              <a:gd name="connsiteY25" fmla="*/ 6169963 h 6180844"/>
              <a:gd name="connsiteX26" fmla="*/ 2481940 w 8726533"/>
              <a:gd name="connsiteY26" fmla="*/ 6171252 h 6180844"/>
              <a:gd name="connsiteX27" fmla="*/ 3079440 w 8726533"/>
              <a:gd name="connsiteY27" fmla="*/ 6161661 h 6180844"/>
              <a:gd name="connsiteX28" fmla="*/ 3794056 w 8726533"/>
              <a:gd name="connsiteY28" fmla="*/ 6169345 h 6180844"/>
              <a:gd name="connsiteX29" fmla="*/ 4616247 w 8726533"/>
              <a:gd name="connsiteY29" fmla="*/ 6169345 h 6180844"/>
              <a:gd name="connsiteX30" fmla="*/ 5108025 w 8726533"/>
              <a:gd name="connsiteY30" fmla="*/ 6153977 h 6180844"/>
              <a:gd name="connsiteX31" fmla="*/ 5787766 w 8726533"/>
              <a:gd name="connsiteY31" fmla="*/ 6180844 h 6180844"/>
              <a:gd name="connsiteX32" fmla="*/ 6053161 w 8726533"/>
              <a:gd name="connsiteY32" fmla="*/ 6161661 h 6180844"/>
              <a:gd name="connsiteX33" fmla="*/ 6698620 w 8726533"/>
              <a:gd name="connsiteY33" fmla="*/ 6169345 h 6180844"/>
              <a:gd name="connsiteX34" fmla="*/ 7482392 w 8726533"/>
              <a:gd name="connsiteY34" fmla="*/ 6161661 h 6180844"/>
              <a:gd name="connsiteX35" fmla="*/ 7856330 w 8726533"/>
              <a:gd name="connsiteY35" fmla="*/ 6157793 h 6180844"/>
              <a:gd name="connsiteX36" fmla="*/ 8341042 w 8726533"/>
              <a:gd name="connsiteY36" fmla="*/ 6166766 h 6180844"/>
              <a:gd name="connsiteX37" fmla="*/ 8688785 w 8726533"/>
              <a:gd name="connsiteY37" fmla="*/ 6161661 h 6180844"/>
              <a:gd name="connsiteX38" fmla="*/ 8720139 w 8726533"/>
              <a:gd name="connsiteY38" fmla="*/ 3939686 h 6180844"/>
              <a:gd name="connsiteX39" fmla="*/ 8726533 w 8726533"/>
              <a:gd name="connsiteY39" fmla="*/ 2267145 h 6180844"/>
              <a:gd name="connsiteX40" fmla="*/ 8719521 w 8726533"/>
              <a:gd name="connsiteY40" fmla="*/ 1612714 h 6180844"/>
              <a:gd name="connsiteX41" fmla="*/ 8715652 w 8726533"/>
              <a:gd name="connsiteY41" fmla="*/ 1179211 h 6180844"/>
              <a:gd name="connsiteX42" fmla="*/ 8711837 w 8726533"/>
              <a:gd name="connsiteY42" fmla="*/ 698314 h 6180844"/>
              <a:gd name="connsiteX43" fmla="*/ 8716942 w 8726533"/>
              <a:gd name="connsiteY43" fmla="*/ 17633 h 6180844"/>
              <a:gd name="connsiteX44" fmla="*/ 8343058 w 8726533"/>
              <a:gd name="connsiteY44" fmla="*/ 10566 h 6180844"/>
              <a:gd name="connsiteX45" fmla="*/ 7669388 w 8726533"/>
              <a:gd name="connsiteY45" fmla="*/ 11855 h 6180844"/>
              <a:gd name="connsiteX46" fmla="*/ 7094375 w 8726533"/>
              <a:gd name="connsiteY46" fmla="*/ 15052 h 6180844"/>
              <a:gd name="connsiteX47" fmla="*/ 6315037 w 8726533"/>
              <a:gd name="connsiteY47" fmla="*/ 2881 h 6180844"/>
              <a:gd name="connsiteX48" fmla="*/ 6045477 w 8726533"/>
              <a:gd name="connsiteY48" fmla="*/ 14435 h 6180844"/>
              <a:gd name="connsiteX49" fmla="*/ 5440346 w 8726533"/>
              <a:gd name="connsiteY49" fmla="*/ 19540 h 6180844"/>
              <a:gd name="connsiteX50" fmla="*/ 4900556 w 8726533"/>
              <a:gd name="connsiteY50" fmla="*/ 6751 h 6180844"/>
              <a:gd name="connsiteX51" fmla="*/ 4479225 w 8726533"/>
              <a:gd name="connsiteY51" fmla="*/ 10566 h 6180844"/>
              <a:gd name="connsiteX52" fmla="*/ 3864501 w 8726533"/>
              <a:gd name="connsiteY52" fmla="*/ 8657 h 6180844"/>
              <a:gd name="connsiteX53" fmla="*/ 3555851 w 8726533"/>
              <a:gd name="connsiteY53" fmla="*/ 14435 h 6180844"/>
              <a:gd name="connsiteX54" fmla="*/ 3186399 w 8726533"/>
              <a:gd name="connsiteY54" fmla="*/ 19540 h 6180844"/>
              <a:gd name="connsiteX55" fmla="*/ 2572912 w 8726533"/>
              <a:gd name="connsiteY55" fmla="*/ 14435 h 6180844"/>
              <a:gd name="connsiteX56" fmla="*/ 2159372 w 8726533"/>
              <a:gd name="connsiteY56" fmla="*/ 5460 h 6180844"/>
              <a:gd name="connsiteX57" fmla="*/ 1581054 w 8726533"/>
              <a:gd name="connsiteY57" fmla="*/ 6751 h 6180844"/>
              <a:gd name="connsiteX58" fmla="*/ 689706 w 8726533"/>
              <a:gd name="connsiteY58" fmla="*/ 14435 h 6180844"/>
              <a:gd name="connsiteX59" fmla="*/ 23721 w 8726533"/>
              <a:gd name="connsiteY59" fmla="*/ 19540 h 6180844"/>
              <a:gd name="connsiteX0" fmla="*/ 23721 w 8726533"/>
              <a:gd name="connsiteY0" fmla="*/ 19540 h 6180844"/>
              <a:gd name="connsiteX1" fmla="*/ 26299 w 8726533"/>
              <a:gd name="connsiteY1" fmla="*/ 314730 h 6180844"/>
              <a:gd name="connsiteX2" fmla="*/ 37181 w 8726533"/>
              <a:gd name="connsiteY2" fmla="*/ 577276 h 6180844"/>
              <a:gd name="connsiteX3" fmla="*/ 40378 w 8726533"/>
              <a:gd name="connsiteY3" fmla="*/ 785364 h 6180844"/>
              <a:gd name="connsiteX4" fmla="*/ 26918 w 8726533"/>
              <a:gd name="connsiteY4" fmla="*/ 985095 h 6180844"/>
              <a:gd name="connsiteX5" fmla="*/ 15419 w 8726533"/>
              <a:gd name="connsiteY5" fmla="*/ 1465321 h 6180844"/>
              <a:gd name="connsiteX6" fmla="*/ 12222 w 8726533"/>
              <a:gd name="connsiteY6" fmla="*/ 1941784 h 6180844"/>
              <a:gd name="connsiteX7" fmla="*/ 8352 w 8726533"/>
              <a:gd name="connsiteY7" fmla="*/ 2162096 h 6180844"/>
              <a:gd name="connsiteX8" fmla="*/ 17326 w 8726533"/>
              <a:gd name="connsiteY8" fmla="*/ 2507205 h 6180844"/>
              <a:gd name="connsiteX9" fmla="*/ 25010 w 8726533"/>
              <a:gd name="connsiteY9" fmla="*/ 3000273 h 6180844"/>
              <a:gd name="connsiteX10" fmla="*/ 12222 w 8726533"/>
              <a:gd name="connsiteY10" fmla="*/ 3468946 h 6180844"/>
              <a:gd name="connsiteX11" fmla="*/ 5827 w 8726533"/>
              <a:gd name="connsiteY11" fmla="*/ 3787295 h 6180844"/>
              <a:gd name="connsiteX12" fmla="*/ 5155 w 8726533"/>
              <a:gd name="connsiteY12" fmla="*/ 4010750 h 6180844"/>
              <a:gd name="connsiteX13" fmla="*/ 50 w 8726533"/>
              <a:gd name="connsiteY13" fmla="*/ 4226467 h 6180844"/>
              <a:gd name="connsiteX14" fmla="*/ 4537 w 8726533"/>
              <a:gd name="connsiteY14" fmla="*/ 4411502 h 6180844"/>
              <a:gd name="connsiteX15" fmla="*/ 14129 w 8726533"/>
              <a:gd name="connsiteY15" fmla="*/ 4608761 h 6180844"/>
              <a:gd name="connsiteX16" fmla="*/ 14747 w 8726533"/>
              <a:gd name="connsiteY16" fmla="*/ 4788745 h 6180844"/>
              <a:gd name="connsiteX17" fmla="*/ 9025 w 8726533"/>
              <a:gd name="connsiteY17" fmla="*/ 5037052 h 6180844"/>
              <a:gd name="connsiteX18" fmla="*/ 17326 w 8726533"/>
              <a:gd name="connsiteY18" fmla="*/ 5423322 h 6180844"/>
              <a:gd name="connsiteX19" fmla="*/ 20524 w 8726533"/>
              <a:gd name="connsiteY19" fmla="*/ 5811392 h 6180844"/>
              <a:gd name="connsiteX20" fmla="*/ 9024 w 8726533"/>
              <a:gd name="connsiteY20" fmla="*/ 6039335 h 6180844"/>
              <a:gd name="connsiteX21" fmla="*/ 12222 w 8726533"/>
              <a:gd name="connsiteY21" fmla="*/ 6173160 h 6180844"/>
              <a:gd name="connsiteX22" fmla="*/ 950963 w 8726533"/>
              <a:gd name="connsiteY22" fmla="*/ 6153977 h 6180844"/>
              <a:gd name="connsiteX23" fmla="*/ 1695696 w 8726533"/>
              <a:gd name="connsiteY23" fmla="*/ 6160989 h 6180844"/>
              <a:gd name="connsiteX24" fmla="*/ 1933902 w 8726533"/>
              <a:gd name="connsiteY24" fmla="*/ 6165476 h 6180844"/>
              <a:gd name="connsiteX25" fmla="*/ 2212326 w 8726533"/>
              <a:gd name="connsiteY25" fmla="*/ 6169963 h 6180844"/>
              <a:gd name="connsiteX26" fmla="*/ 2481940 w 8726533"/>
              <a:gd name="connsiteY26" fmla="*/ 6171252 h 6180844"/>
              <a:gd name="connsiteX27" fmla="*/ 3079440 w 8726533"/>
              <a:gd name="connsiteY27" fmla="*/ 6161661 h 6180844"/>
              <a:gd name="connsiteX28" fmla="*/ 3794056 w 8726533"/>
              <a:gd name="connsiteY28" fmla="*/ 6169345 h 6180844"/>
              <a:gd name="connsiteX29" fmla="*/ 4616247 w 8726533"/>
              <a:gd name="connsiteY29" fmla="*/ 6169345 h 6180844"/>
              <a:gd name="connsiteX30" fmla="*/ 5108025 w 8726533"/>
              <a:gd name="connsiteY30" fmla="*/ 6153977 h 6180844"/>
              <a:gd name="connsiteX31" fmla="*/ 5787766 w 8726533"/>
              <a:gd name="connsiteY31" fmla="*/ 6180844 h 6180844"/>
              <a:gd name="connsiteX32" fmla="*/ 6053161 w 8726533"/>
              <a:gd name="connsiteY32" fmla="*/ 6161661 h 6180844"/>
              <a:gd name="connsiteX33" fmla="*/ 6698620 w 8726533"/>
              <a:gd name="connsiteY33" fmla="*/ 6169345 h 6180844"/>
              <a:gd name="connsiteX34" fmla="*/ 7482392 w 8726533"/>
              <a:gd name="connsiteY34" fmla="*/ 6161661 h 6180844"/>
              <a:gd name="connsiteX35" fmla="*/ 7856330 w 8726533"/>
              <a:gd name="connsiteY35" fmla="*/ 6157793 h 6180844"/>
              <a:gd name="connsiteX36" fmla="*/ 8341042 w 8726533"/>
              <a:gd name="connsiteY36" fmla="*/ 6166766 h 6180844"/>
              <a:gd name="connsiteX37" fmla="*/ 8688785 w 8726533"/>
              <a:gd name="connsiteY37" fmla="*/ 6161661 h 6180844"/>
              <a:gd name="connsiteX38" fmla="*/ 8720139 w 8726533"/>
              <a:gd name="connsiteY38" fmla="*/ 3939686 h 6180844"/>
              <a:gd name="connsiteX39" fmla="*/ 8726533 w 8726533"/>
              <a:gd name="connsiteY39" fmla="*/ 2267145 h 6180844"/>
              <a:gd name="connsiteX40" fmla="*/ 8719521 w 8726533"/>
              <a:gd name="connsiteY40" fmla="*/ 1612714 h 6180844"/>
              <a:gd name="connsiteX41" fmla="*/ 8715652 w 8726533"/>
              <a:gd name="connsiteY41" fmla="*/ 1179211 h 6180844"/>
              <a:gd name="connsiteX42" fmla="*/ 8711837 w 8726533"/>
              <a:gd name="connsiteY42" fmla="*/ 698314 h 6180844"/>
              <a:gd name="connsiteX43" fmla="*/ 8716942 w 8726533"/>
              <a:gd name="connsiteY43" fmla="*/ 17633 h 6180844"/>
              <a:gd name="connsiteX44" fmla="*/ 8343058 w 8726533"/>
              <a:gd name="connsiteY44" fmla="*/ 10566 h 6180844"/>
              <a:gd name="connsiteX45" fmla="*/ 7669388 w 8726533"/>
              <a:gd name="connsiteY45" fmla="*/ 11855 h 6180844"/>
              <a:gd name="connsiteX46" fmla="*/ 7094375 w 8726533"/>
              <a:gd name="connsiteY46" fmla="*/ 15052 h 6180844"/>
              <a:gd name="connsiteX47" fmla="*/ 6315037 w 8726533"/>
              <a:gd name="connsiteY47" fmla="*/ 2881 h 6180844"/>
              <a:gd name="connsiteX48" fmla="*/ 6045477 w 8726533"/>
              <a:gd name="connsiteY48" fmla="*/ 14435 h 6180844"/>
              <a:gd name="connsiteX49" fmla="*/ 5440346 w 8726533"/>
              <a:gd name="connsiteY49" fmla="*/ 19540 h 6180844"/>
              <a:gd name="connsiteX50" fmla="*/ 4900556 w 8726533"/>
              <a:gd name="connsiteY50" fmla="*/ 6751 h 6180844"/>
              <a:gd name="connsiteX51" fmla="*/ 4479225 w 8726533"/>
              <a:gd name="connsiteY51" fmla="*/ 10566 h 6180844"/>
              <a:gd name="connsiteX52" fmla="*/ 3864501 w 8726533"/>
              <a:gd name="connsiteY52" fmla="*/ 8657 h 6180844"/>
              <a:gd name="connsiteX53" fmla="*/ 3555851 w 8726533"/>
              <a:gd name="connsiteY53" fmla="*/ 14435 h 6180844"/>
              <a:gd name="connsiteX54" fmla="*/ 3186399 w 8726533"/>
              <a:gd name="connsiteY54" fmla="*/ 19540 h 6180844"/>
              <a:gd name="connsiteX55" fmla="*/ 2572912 w 8726533"/>
              <a:gd name="connsiteY55" fmla="*/ 14435 h 6180844"/>
              <a:gd name="connsiteX56" fmla="*/ 2159372 w 8726533"/>
              <a:gd name="connsiteY56" fmla="*/ 5460 h 6180844"/>
              <a:gd name="connsiteX57" fmla="*/ 1581054 w 8726533"/>
              <a:gd name="connsiteY57" fmla="*/ 6751 h 6180844"/>
              <a:gd name="connsiteX58" fmla="*/ 689706 w 8726533"/>
              <a:gd name="connsiteY58" fmla="*/ 14435 h 6180844"/>
              <a:gd name="connsiteX59" fmla="*/ 23721 w 8726533"/>
              <a:gd name="connsiteY59" fmla="*/ 19540 h 6180844"/>
              <a:gd name="connsiteX0" fmla="*/ 23721 w 8726533"/>
              <a:gd name="connsiteY0" fmla="*/ 19540 h 6180844"/>
              <a:gd name="connsiteX1" fmla="*/ 26299 w 8726533"/>
              <a:gd name="connsiteY1" fmla="*/ 314730 h 6180844"/>
              <a:gd name="connsiteX2" fmla="*/ 37181 w 8726533"/>
              <a:gd name="connsiteY2" fmla="*/ 577276 h 6180844"/>
              <a:gd name="connsiteX3" fmla="*/ 40378 w 8726533"/>
              <a:gd name="connsiteY3" fmla="*/ 785364 h 6180844"/>
              <a:gd name="connsiteX4" fmla="*/ 26918 w 8726533"/>
              <a:gd name="connsiteY4" fmla="*/ 985095 h 6180844"/>
              <a:gd name="connsiteX5" fmla="*/ 15419 w 8726533"/>
              <a:gd name="connsiteY5" fmla="*/ 1465321 h 6180844"/>
              <a:gd name="connsiteX6" fmla="*/ 12222 w 8726533"/>
              <a:gd name="connsiteY6" fmla="*/ 1941784 h 6180844"/>
              <a:gd name="connsiteX7" fmla="*/ 8352 w 8726533"/>
              <a:gd name="connsiteY7" fmla="*/ 2162096 h 6180844"/>
              <a:gd name="connsiteX8" fmla="*/ 17326 w 8726533"/>
              <a:gd name="connsiteY8" fmla="*/ 2507205 h 6180844"/>
              <a:gd name="connsiteX9" fmla="*/ 25010 w 8726533"/>
              <a:gd name="connsiteY9" fmla="*/ 3000273 h 6180844"/>
              <a:gd name="connsiteX10" fmla="*/ 12222 w 8726533"/>
              <a:gd name="connsiteY10" fmla="*/ 3468946 h 6180844"/>
              <a:gd name="connsiteX11" fmla="*/ 5827 w 8726533"/>
              <a:gd name="connsiteY11" fmla="*/ 3787295 h 6180844"/>
              <a:gd name="connsiteX12" fmla="*/ 5155 w 8726533"/>
              <a:gd name="connsiteY12" fmla="*/ 4010750 h 6180844"/>
              <a:gd name="connsiteX13" fmla="*/ 50 w 8726533"/>
              <a:gd name="connsiteY13" fmla="*/ 4226467 h 6180844"/>
              <a:gd name="connsiteX14" fmla="*/ 4537 w 8726533"/>
              <a:gd name="connsiteY14" fmla="*/ 4411502 h 6180844"/>
              <a:gd name="connsiteX15" fmla="*/ 14129 w 8726533"/>
              <a:gd name="connsiteY15" fmla="*/ 4608761 h 6180844"/>
              <a:gd name="connsiteX16" fmla="*/ 14747 w 8726533"/>
              <a:gd name="connsiteY16" fmla="*/ 4788745 h 6180844"/>
              <a:gd name="connsiteX17" fmla="*/ 9025 w 8726533"/>
              <a:gd name="connsiteY17" fmla="*/ 5037052 h 6180844"/>
              <a:gd name="connsiteX18" fmla="*/ 17326 w 8726533"/>
              <a:gd name="connsiteY18" fmla="*/ 5423322 h 6180844"/>
              <a:gd name="connsiteX19" fmla="*/ 20524 w 8726533"/>
              <a:gd name="connsiteY19" fmla="*/ 5811392 h 6180844"/>
              <a:gd name="connsiteX20" fmla="*/ 9024 w 8726533"/>
              <a:gd name="connsiteY20" fmla="*/ 6039335 h 6180844"/>
              <a:gd name="connsiteX21" fmla="*/ 12222 w 8726533"/>
              <a:gd name="connsiteY21" fmla="*/ 6173160 h 6180844"/>
              <a:gd name="connsiteX22" fmla="*/ 950963 w 8726533"/>
              <a:gd name="connsiteY22" fmla="*/ 6153977 h 6180844"/>
              <a:gd name="connsiteX23" fmla="*/ 1695696 w 8726533"/>
              <a:gd name="connsiteY23" fmla="*/ 6160989 h 6180844"/>
              <a:gd name="connsiteX24" fmla="*/ 1933902 w 8726533"/>
              <a:gd name="connsiteY24" fmla="*/ 6165476 h 6180844"/>
              <a:gd name="connsiteX25" fmla="*/ 2212326 w 8726533"/>
              <a:gd name="connsiteY25" fmla="*/ 6169963 h 6180844"/>
              <a:gd name="connsiteX26" fmla="*/ 2481940 w 8726533"/>
              <a:gd name="connsiteY26" fmla="*/ 6171252 h 6180844"/>
              <a:gd name="connsiteX27" fmla="*/ 3079440 w 8726533"/>
              <a:gd name="connsiteY27" fmla="*/ 6161661 h 6180844"/>
              <a:gd name="connsiteX28" fmla="*/ 3794056 w 8726533"/>
              <a:gd name="connsiteY28" fmla="*/ 6169345 h 6180844"/>
              <a:gd name="connsiteX29" fmla="*/ 4616247 w 8726533"/>
              <a:gd name="connsiteY29" fmla="*/ 6169345 h 6180844"/>
              <a:gd name="connsiteX30" fmla="*/ 5108025 w 8726533"/>
              <a:gd name="connsiteY30" fmla="*/ 6153977 h 6180844"/>
              <a:gd name="connsiteX31" fmla="*/ 5787766 w 8726533"/>
              <a:gd name="connsiteY31" fmla="*/ 6180844 h 6180844"/>
              <a:gd name="connsiteX32" fmla="*/ 6053161 w 8726533"/>
              <a:gd name="connsiteY32" fmla="*/ 6161661 h 6180844"/>
              <a:gd name="connsiteX33" fmla="*/ 6698620 w 8726533"/>
              <a:gd name="connsiteY33" fmla="*/ 6169345 h 6180844"/>
              <a:gd name="connsiteX34" fmla="*/ 7482392 w 8726533"/>
              <a:gd name="connsiteY34" fmla="*/ 6161661 h 6180844"/>
              <a:gd name="connsiteX35" fmla="*/ 7856330 w 8726533"/>
              <a:gd name="connsiteY35" fmla="*/ 6157793 h 6180844"/>
              <a:gd name="connsiteX36" fmla="*/ 8341042 w 8726533"/>
              <a:gd name="connsiteY36" fmla="*/ 6166766 h 6180844"/>
              <a:gd name="connsiteX37" fmla="*/ 8688785 w 8726533"/>
              <a:gd name="connsiteY37" fmla="*/ 6161661 h 6180844"/>
              <a:gd name="connsiteX38" fmla="*/ 8720139 w 8726533"/>
              <a:gd name="connsiteY38" fmla="*/ 3939686 h 6180844"/>
              <a:gd name="connsiteX39" fmla="*/ 8726533 w 8726533"/>
              <a:gd name="connsiteY39" fmla="*/ 2267145 h 6180844"/>
              <a:gd name="connsiteX40" fmla="*/ 8719521 w 8726533"/>
              <a:gd name="connsiteY40" fmla="*/ 1612714 h 6180844"/>
              <a:gd name="connsiteX41" fmla="*/ 8715652 w 8726533"/>
              <a:gd name="connsiteY41" fmla="*/ 1179211 h 6180844"/>
              <a:gd name="connsiteX42" fmla="*/ 8711837 w 8726533"/>
              <a:gd name="connsiteY42" fmla="*/ 698314 h 6180844"/>
              <a:gd name="connsiteX43" fmla="*/ 8716942 w 8726533"/>
              <a:gd name="connsiteY43" fmla="*/ 17633 h 6180844"/>
              <a:gd name="connsiteX44" fmla="*/ 8343058 w 8726533"/>
              <a:gd name="connsiteY44" fmla="*/ 10566 h 6180844"/>
              <a:gd name="connsiteX45" fmla="*/ 7669388 w 8726533"/>
              <a:gd name="connsiteY45" fmla="*/ 11855 h 6180844"/>
              <a:gd name="connsiteX46" fmla="*/ 7094375 w 8726533"/>
              <a:gd name="connsiteY46" fmla="*/ 15052 h 6180844"/>
              <a:gd name="connsiteX47" fmla="*/ 6315037 w 8726533"/>
              <a:gd name="connsiteY47" fmla="*/ 2881 h 6180844"/>
              <a:gd name="connsiteX48" fmla="*/ 6045477 w 8726533"/>
              <a:gd name="connsiteY48" fmla="*/ 14435 h 6180844"/>
              <a:gd name="connsiteX49" fmla="*/ 5440346 w 8726533"/>
              <a:gd name="connsiteY49" fmla="*/ 19540 h 6180844"/>
              <a:gd name="connsiteX50" fmla="*/ 4900556 w 8726533"/>
              <a:gd name="connsiteY50" fmla="*/ 6751 h 6180844"/>
              <a:gd name="connsiteX51" fmla="*/ 4479225 w 8726533"/>
              <a:gd name="connsiteY51" fmla="*/ 10566 h 6180844"/>
              <a:gd name="connsiteX52" fmla="*/ 3864501 w 8726533"/>
              <a:gd name="connsiteY52" fmla="*/ 8657 h 6180844"/>
              <a:gd name="connsiteX53" fmla="*/ 3555851 w 8726533"/>
              <a:gd name="connsiteY53" fmla="*/ 14435 h 6180844"/>
              <a:gd name="connsiteX54" fmla="*/ 3186399 w 8726533"/>
              <a:gd name="connsiteY54" fmla="*/ 19540 h 6180844"/>
              <a:gd name="connsiteX55" fmla="*/ 2572912 w 8726533"/>
              <a:gd name="connsiteY55" fmla="*/ 14435 h 6180844"/>
              <a:gd name="connsiteX56" fmla="*/ 2159372 w 8726533"/>
              <a:gd name="connsiteY56" fmla="*/ 5460 h 6180844"/>
              <a:gd name="connsiteX57" fmla="*/ 1603434 w 8726533"/>
              <a:gd name="connsiteY57" fmla="*/ 83484 h 6180844"/>
              <a:gd name="connsiteX58" fmla="*/ 689706 w 8726533"/>
              <a:gd name="connsiteY58" fmla="*/ 14435 h 6180844"/>
              <a:gd name="connsiteX59" fmla="*/ 23721 w 8726533"/>
              <a:gd name="connsiteY59" fmla="*/ 19540 h 6180844"/>
              <a:gd name="connsiteX0" fmla="*/ 23721 w 8726533"/>
              <a:gd name="connsiteY0" fmla="*/ 19540 h 6180844"/>
              <a:gd name="connsiteX1" fmla="*/ 26299 w 8726533"/>
              <a:gd name="connsiteY1" fmla="*/ 314730 h 6180844"/>
              <a:gd name="connsiteX2" fmla="*/ 37181 w 8726533"/>
              <a:gd name="connsiteY2" fmla="*/ 577276 h 6180844"/>
              <a:gd name="connsiteX3" fmla="*/ 40378 w 8726533"/>
              <a:gd name="connsiteY3" fmla="*/ 785364 h 6180844"/>
              <a:gd name="connsiteX4" fmla="*/ 26918 w 8726533"/>
              <a:gd name="connsiteY4" fmla="*/ 985095 h 6180844"/>
              <a:gd name="connsiteX5" fmla="*/ 15419 w 8726533"/>
              <a:gd name="connsiteY5" fmla="*/ 1465321 h 6180844"/>
              <a:gd name="connsiteX6" fmla="*/ 12222 w 8726533"/>
              <a:gd name="connsiteY6" fmla="*/ 1941784 h 6180844"/>
              <a:gd name="connsiteX7" fmla="*/ 8352 w 8726533"/>
              <a:gd name="connsiteY7" fmla="*/ 2162096 h 6180844"/>
              <a:gd name="connsiteX8" fmla="*/ 17326 w 8726533"/>
              <a:gd name="connsiteY8" fmla="*/ 2507205 h 6180844"/>
              <a:gd name="connsiteX9" fmla="*/ 25010 w 8726533"/>
              <a:gd name="connsiteY9" fmla="*/ 3000273 h 6180844"/>
              <a:gd name="connsiteX10" fmla="*/ 12222 w 8726533"/>
              <a:gd name="connsiteY10" fmla="*/ 3468946 h 6180844"/>
              <a:gd name="connsiteX11" fmla="*/ 5827 w 8726533"/>
              <a:gd name="connsiteY11" fmla="*/ 3787295 h 6180844"/>
              <a:gd name="connsiteX12" fmla="*/ 5155 w 8726533"/>
              <a:gd name="connsiteY12" fmla="*/ 4010750 h 6180844"/>
              <a:gd name="connsiteX13" fmla="*/ 50 w 8726533"/>
              <a:gd name="connsiteY13" fmla="*/ 4226467 h 6180844"/>
              <a:gd name="connsiteX14" fmla="*/ 4537 w 8726533"/>
              <a:gd name="connsiteY14" fmla="*/ 4411502 h 6180844"/>
              <a:gd name="connsiteX15" fmla="*/ 14129 w 8726533"/>
              <a:gd name="connsiteY15" fmla="*/ 4608761 h 6180844"/>
              <a:gd name="connsiteX16" fmla="*/ 14747 w 8726533"/>
              <a:gd name="connsiteY16" fmla="*/ 4788745 h 6180844"/>
              <a:gd name="connsiteX17" fmla="*/ 9025 w 8726533"/>
              <a:gd name="connsiteY17" fmla="*/ 5037052 h 6180844"/>
              <a:gd name="connsiteX18" fmla="*/ 17326 w 8726533"/>
              <a:gd name="connsiteY18" fmla="*/ 5423322 h 6180844"/>
              <a:gd name="connsiteX19" fmla="*/ 20524 w 8726533"/>
              <a:gd name="connsiteY19" fmla="*/ 5811392 h 6180844"/>
              <a:gd name="connsiteX20" fmla="*/ 9024 w 8726533"/>
              <a:gd name="connsiteY20" fmla="*/ 6039335 h 6180844"/>
              <a:gd name="connsiteX21" fmla="*/ 12222 w 8726533"/>
              <a:gd name="connsiteY21" fmla="*/ 6173160 h 6180844"/>
              <a:gd name="connsiteX22" fmla="*/ 950963 w 8726533"/>
              <a:gd name="connsiteY22" fmla="*/ 6153977 h 6180844"/>
              <a:gd name="connsiteX23" fmla="*/ 1695696 w 8726533"/>
              <a:gd name="connsiteY23" fmla="*/ 6160989 h 6180844"/>
              <a:gd name="connsiteX24" fmla="*/ 1933902 w 8726533"/>
              <a:gd name="connsiteY24" fmla="*/ 6165476 h 6180844"/>
              <a:gd name="connsiteX25" fmla="*/ 2212326 w 8726533"/>
              <a:gd name="connsiteY25" fmla="*/ 6169963 h 6180844"/>
              <a:gd name="connsiteX26" fmla="*/ 2481940 w 8726533"/>
              <a:gd name="connsiteY26" fmla="*/ 6171252 h 6180844"/>
              <a:gd name="connsiteX27" fmla="*/ 3079440 w 8726533"/>
              <a:gd name="connsiteY27" fmla="*/ 6161661 h 6180844"/>
              <a:gd name="connsiteX28" fmla="*/ 3794056 w 8726533"/>
              <a:gd name="connsiteY28" fmla="*/ 6169345 h 6180844"/>
              <a:gd name="connsiteX29" fmla="*/ 4616247 w 8726533"/>
              <a:gd name="connsiteY29" fmla="*/ 6169345 h 6180844"/>
              <a:gd name="connsiteX30" fmla="*/ 5108025 w 8726533"/>
              <a:gd name="connsiteY30" fmla="*/ 6153977 h 6180844"/>
              <a:gd name="connsiteX31" fmla="*/ 5787766 w 8726533"/>
              <a:gd name="connsiteY31" fmla="*/ 6180844 h 6180844"/>
              <a:gd name="connsiteX32" fmla="*/ 6053161 w 8726533"/>
              <a:gd name="connsiteY32" fmla="*/ 6161661 h 6180844"/>
              <a:gd name="connsiteX33" fmla="*/ 6698620 w 8726533"/>
              <a:gd name="connsiteY33" fmla="*/ 6169345 h 6180844"/>
              <a:gd name="connsiteX34" fmla="*/ 7482392 w 8726533"/>
              <a:gd name="connsiteY34" fmla="*/ 6161661 h 6180844"/>
              <a:gd name="connsiteX35" fmla="*/ 7856330 w 8726533"/>
              <a:gd name="connsiteY35" fmla="*/ 6157793 h 6180844"/>
              <a:gd name="connsiteX36" fmla="*/ 8341042 w 8726533"/>
              <a:gd name="connsiteY36" fmla="*/ 6166766 h 6180844"/>
              <a:gd name="connsiteX37" fmla="*/ 8688785 w 8726533"/>
              <a:gd name="connsiteY37" fmla="*/ 6161661 h 6180844"/>
              <a:gd name="connsiteX38" fmla="*/ 8720139 w 8726533"/>
              <a:gd name="connsiteY38" fmla="*/ 3939686 h 6180844"/>
              <a:gd name="connsiteX39" fmla="*/ 8726533 w 8726533"/>
              <a:gd name="connsiteY39" fmla="*/ 2267145 h 6180844"/>
              <a:gd name="connsiteX40" fmla="*/ 8719521 w 8726533"/>
              <a:gd name="connsiteY40" fmla="*/ 1612714 h 6180844"/>
              <a:gd name="connsiteX41" fmla="*/ 8715652 w 8726533"/>
              <a:gd name="connsiteY41" fmla="*/ 1179211 h 6180844"/>
              <a:gd name="connsiteX42" fmla="*/ 8711837 w 8726533"/>
              <a:gd name="connsiteY42" fmla="*/ 698314 h 6180844"/>
              <a:gd name="connsiteX43" fmla="*/ 8716942 w 8726533"/>
              <a:gd name="connsiteY43" fmla="*/ 17633 h 6180844"/>
              <a:gd name="connsiteX44" fmla="*/ 8343058 w 8726533"/>
              <a:gd name="connsiteY44" fmla="*/ 10566 h 6180844"/>
              <a:gd name="connsiteX45" fmla="*/ 7669388 w 8726533"/>
              <a:gd name="connsiteY45" fmla="*/ 11855 h 6180844"/>
              <a:gd name="connsiteX46" fmla="*/ 7094375 w 8726533"/>
              <a:gd name="connsiteY46" fmla="*/ 15052 h 6180844"/>
              <a:gd name="connsiteX47" fmla="*/ 6315037 w 8726533"/>
              <a:gd name="connsiteY47" fmla="*/ 2881 h 6180844"/>
              <a:gd name="connsiteX48" fmla="*/ 6045477 w 8726533"/>
              <a:gd name="connsiteY48" fmla="*/ 14435 h 6180844"/>
              <a:gd name="connsiteX49" fmla="*/ 5440346 w 8726533"/>
              <a:gd name="connsiteY49" fmla="*/ 19540 h 6180844"/>
              <a:gd name="connsiteX50" fmla="*/ 4900556 w 8726533"/>
              <a:gd name="connsiteY50" fmla="*/ 6751 h 6180844"/>
              <a:gd name="connsiteX51" fmla="*/ 4479225 w 8726533"/>
              <a:gd name="connsiteY51" fmla="*/ 10566 h 6180844"/>
              <a:gd name="connsiteX52" fmla="*/ 3864501 w 8726533"/>
              <a:gd name="connsiteY52" fmla="*/ 8657 h 6180844"/>
              <a:gd name="connsiteX53" fmla="*/ 3555851 w 8726533"/>
              <a:gd name="connsiteY53" fmla="*/ 14435 h 6180844"/>
              <a:gd name="connsiteX54" fmla="*/ 3186399 w 8726533"/>
              <a:gd name="connsiteY54" fmla="*/ 19540 h 6180844"/>
              <a:gd name="connsiteX55" fmla="*/ 2572912 w 8726533"/>
              <a:gd name="connsiteY55" fmla="*/ 14435 h 6180844"/>
              <a:gd name="connsiteX56" fmla="*/ 2159372 w 8726533"/>
              <a:gd name="connsiteY56" fmla="*/ 5460 h 6180844"/>
              <a:gd name="connsiteX57" fmla="*/ 1568265 w 8726533"/>
              <a:gd name="connsiteY57" fmla="*/ 13145 h 6180844"/>
              <a:gd name="connsiteX58" fmla="*/ 689706 w 8726533"/>
              <a:gd name="connsiteY58" fmla="*/ 14435 h 6180844"/>
              <a:gd name="connsiteX59" fmla="*/ 23721 w 8726533"/>
              <a:gd name="connsiteY59" fmla="*/ 19540 h 6180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8726533" h="6180844">
                <a:moveTo>
                  <a:pt x="23721" y="19540"/>
                </a:moveTo>
                <a:cubicBezTo>
                  <a:pt x="24580" y="117937"/>
                  <a:pt x="25440" y="216333"/>
                  <a:pt x="26299" y="314730"/>
                </a:cubicBezTo>
                <a:lnTo>
                  <a:pt x="37181" y="577276"/>
                </a:lnTo>
                <a:cubicBezTo>
                  <a:pt x="38247" y="646639"/>
                  <a:pt x="39312" y="716001"/>
                  <a:pt x="40378" y="785364"/>
                </a:cubicBezTo>
                <a:lnTo>
                  <a:pt x="26918" y="985095"/>
                </a:lnTo>
                <a:cubicBezTo>
                  <a:pt x="29480" y="1248547"/>
                  <a:pt x="22449" y="1332955"/>
                  <a:pt x="15419" y="1465321"/>
                </a:cubicBezTo>
                <a:cubicBezTo>
                  <a:pt x="14353" y="1624142"/>
                  <a:pt x="13288" y="1782963"/>
                  <a:pt x="12222" y="1941784"/>
                </a:cubicBezTo>
                <a:lnTo>
                  <a:pt x="8352" y="2162096"/>
                </a:lnTo>
                <a:lnTo>
                  <a:pt x="17326" y="2507205"/>
                </a:lnTo>
                <a:lnTo>
                  <a:pt x="25010" y="3000273"/>
                </a:lnTo>
                <a:cubicBezTo>
                  <a:pt x="34601" y="3223638"/>
                  <a:pt x="15419" y="3337776"/>
                  <a:pt x="12222" y="3468946"/>
                </a:cubicBezTo>
                <a:cubicBezTo>
                  <a:pt x="9025" y="3600116"/>
                  <a:pt x="5827" y="3656666"/>
                  <a:pt x="5827" y="3787295"/>
                </a:cubicBezTo>
                <a:lnTo>
                  <a:pt x="5155" y="4010750"/>
                </a:lnTo>
                <a:lnTo>
                  <a:pt x="50" y="4226467"/>
                </a:lnTo>
                <a:cubicBezTo>
                  <a:pt x="-586" y="4259370"/>
                  <a:pt x="5173" y="4378599"/>
                  <a:pt x="4537" y="4411502"/>
                </a:cubicBezTo>
                <a:lnTo>
                  <a:pt x="14129" y="4608761"/>
                </a:lnTo>
                <a:lnTo>
                  <a:pt x="14747" y="4788745"/>
                </a:lnTo>
                <a:lnTo>
                  <a:pt x="9025" y="5037052"/>
                </a:lnTo>
                <a:lnTo>
                  <a:pt x="17326" y="5423322"/>
                </a:lnTo>
                <a:lnTo>
                  <a:pt x="20524" y="5811392"/>
                </a:lnTo>
                <a:lnTo>
                  <a:pt x="9024" y="6039335"/>
                </a:lnTo>
                <a:cubicBezTo>
                  <a:pt x="7958" y="6077549"/>
                  <a:pt x="13288" y="6134946"/>
                  <a:pt x="12222" y="6173160"/>
                </a:cubicBezTo>
                <a:lnTo>
                  <a:pt x="950963" y="6153977"/>
                </a:lnTo>
                <a:lnTo>
                  <a:pt x="1695696" y="6160989"/>
                </a:lnTo>
                <a:lnTo>
                  <a:pt x="1933902" y="6165476"/>
                </a:lnTo>
                <a:lnTo>
                  <a:pt x="2212326" y="6169963"/>
                </a:lnTo>
                <a:cubicBezTo>
                  <a:pt x="2303666" y="6170926"/>
                  <a:pt x="2337421" y="6172636"/>
                  <a:pt x="2481940" y="6171252"/>
                </a:cubicBezTo>
                <a:lnTo>
                  <a:pt x="3079440" y="6161661"/>
                </a:lnTo>
                <a:lnTo>
                  <a:pt x="3794056" y="6169345"/>
                </a:lnTo>
                <a:lnTo>
                  <a:pt x="4616247" y="6169345"/>
                </a:lnTo>
                <a:cubicBezTo>
                  <a:pt x="4780173" y="6164222"/>
                  <a:pt x="4912772" y="6152061"/>
                  <a:pt x="5108025" y="6153977"/>
                </a:cubicBezTo>
                <a:cubicBezTo>
                  <a:pt x="5303278" y="6155893"/>
                  <a:pt x="5561186" y="6171888"/>
                  <a:pt x="5787766" y="6180844"/>
                </a:cubicBezTo>
                <a:cubicBezTo>
                  <a:pt x="5876231" y="6174450"/>
                  <a:pt x="5901352" y="6163578"/>
                  <a:pt x="6053161" y="6161661"/>
                </a:cubicBezTo>
                <a:lnTo>
                  <a:pt x="6698620" y="6169345"/>
                </a:lnTo>
                <a:lnTo>
                  <a:pt x="7482392" y="6161661"/>
                </a:lnTo>
                <a:lnTo>
                  <a:pt x="7856330" y="6157793"/>
                </a:lnTo>
                <a:lnTo>
                  <a:pt x="8341042" y="6166766"/>
                </a:lnTo>
                <a:cubicBezTo>
                  <a:pt x="8479784" y="6167411"/>
                  <a:pt x="8563279" y="6159100"/>
                  <a:pt x="8688785" y="6161661"/>
                </a:cubicBezTo>
                <a:cubicBezTo>
                  <a:pt x="8738669" y="6131847"/>
                  <a:pt x="8715016" y="4682476"/>
                  <a:pt x="8720139" y="3939686"/>
                </a:cubicBezTo>
                <a:cubicBezTo>
                  <a:pt x="8722270" y="3382172"/>
                  <a:pt x="8724402" y="2824659"/>
                  <a:pt x="8726533" y="2267145"/>
                </a:cubicBezTo>
                <a:cubicBezTo>
                  <a:pt x="8724196" y="2049001"/>
                  <a:pt x="8721858" y="1830858"/>
                  <a:pt x="8719521" y="1612714"/>
                </a:cubicBezTo>
                <a:cubicBezTo>
                  <a:pt x="8718231" y="1468213"/>
                  <a:pt x="8716942" y="1323712"/>
                  <a:pt x="8715652" y="1179211"/>
                </a:cubicBezTo>
                <a:cubicBezTo>
                  <a:pt x="8714380" y="1018912"/>
                  <a:pt x="8713109" y="858613"/>
                  <a:pt x="8711837" y="698314"/>
                </a:cubicBezTo>
                <a:cubicBezTo>
                  <a:pt x="8709276" y="470354"/>
                  <a:pt x="8719503" y="245593"/>
                  <a:pt x="8716942" y="17633"/>
                </a:cubicBezTo>
                <a:cubicBezTo>
                  <a:pt x="8605103" y="8883"/>
                  <a:pt x="8517650" y="11529"/>
                  <a:pt x="8343058" y="10566"/>
                </a:cubicBezTo>
                <a:lnTo>
                  <a:pt x="7669388" y="11855"/>
                </a:lnTo>
                <a:lnTo>
                  <a:pt x="7094375" y="15052"/>
                </a:lnTo>
                <a:lnTo>
                  <a:pt x="6315037" y="2881"/>
                </a:lnTo>
                <a:lnTo>
                  <a:pt x="6045477" y="14435"/>
                </a:lnTo>
                <a:lnTo>
                  <a:pt x="5440346" y="19540"/>
                </a:lnTo>
                <a:lnTo>
                  <a:pt x="4900556" y="6751"/>
                </a:lnTo>
                <a:cubicBezTo>
                  <a:pt x="4762244" y="1628"/>
                  <a:pt x="4651901" y="10248"/>
                  <a:pt x="4479225" y="10566"/>
                </a:cubicBezTo>
                <a:cubicBezTo>
                  <a:pt x="4306549" y="10884"/>
                  <a:pt x="4069409" y="-12022"/>
                  <a:pt x="3864501" y="8657"/>
                </a:cubicBezTo>
                <a:lnTo>
                  <a:pt x="3555851" y="14435"/>
                </a:lnTo>
                <a:lnTo>
                  <a:pt x="3186399" y="19540"/>
                </a:lnTo>
                <a:lnTo>
                  <a:pt x="2572912" y="14435"/>
                </a:lnTo>
                <a:cubicBezTo>
                  <a:pt x="2403093" y="10377"/>
                  <a:pt x="2326813" y="5675"/>
                  <a:pt x="2159372" y="5460"/>
                </a:cubicBezTo>
                <a:cubicBezTo>
                  <a:pt x="1991931" y="5245"/>
                  <a:pt x="1761038" y="12715"/>
                  <a:pt x="1568265" y="13145"/>
                </a:cubicBezTo>
                <a:lnTo>
                  <a:pt x="689706" y="14435"/>
                </a:lnTo>
                <a:lnTo>
                  <a:pt x="23721" y="19540"/>
                </a:lnTo>
                <a:close/>
              </a:path>
            </a:pathLst>
          </a:custGeom>
          <a:blipFill>
            <a:blip r:embed="rId2"/>
            <a:stretch>
              <a:fillRect/>
            </a:stretch>
          </a:blipFill>
          <a:ln w="38100">
            <a:solidFill>
              <a:srgbClr val="30252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08338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457200" y="750888"/>
            <a:ext cx="8220075" cy="371475"/>
          </a:xfrm>
        </p:spPr>
        <p:txBody>
          <a:bodyPr rtlCol="0">
            <a:normAutofit fontScale="90000"/>
          </a:bodyPr>
          <a:lstStyle/>
          <a:p>
            <a:pPr eaLnBrk="1" fontAlgn="auto" hangingPunct="1">
              <a:spcAft>
                <a:spcPts val="0"/>
              </a:spcAft>
              <a:defRPr/>
            </a:pPr>
            <a:r>
              <a:rPr lang="en-GB" sz="2400" dirty="0">
                <a:latin typeface="Twinkl" pitchFamily="2" charset="0"/>
              </a:rPr>
              <a:t>Glossary</a:t>
            </a:r>
          </a:p>
        </p:txBody>
      </p:sp>
      <p:graphicFrame>
        <p:nvGraphicFramePr>
          <p:cNvPr id="9" name="Table 8"/>
          <p:cNvGraphicFramePr>
            <a:graphicFrameLocks noGrp="1"/>
          </p:cNvGraphicFramePr>
          <p:nvPr>
            <p:extLst>
              <p:ext uri="{D42A27DB-BD31-4B8C-83A1-F6EECF244321}">
                <p14:modId xmlns:p14="http://schemas.microsoft.com/office/powerpoint/2010/main" val="1012844711"/>
              </p:ext>
            </p:extLst>
          </p:nvPr>
        </p:nvGraphicFramePr>
        <p:xfrm>
          <a:off x="657225" y="1403350"/>
          <a:ext cx="7820025" cy="2293983"/>
        </p:xfrm>
        <a:graphic>
          <a:graphicData uri="http://schemas.openxmlformats.org/drawingml/2006/table">
            <a:tbl>
              <a:tblPr firstRow="1" bandRow="1">
                <a:tableStyleId>{21E4AEA4-8DFA-4A89-87EB-49C32662AFE0}</a:tableStyleId>
              </a:tblPr>
              <a:tblGrid>
                <a:gridCol w="1412875">
                  <a:extLst>
                    <a:ext uri="{9D8B030D-6E8A-4147-A177-3AD203B41FA5}">
                      <a16:colId xmlns:a16="http://schemas.microsoft.com/office/drawing/2014/main" val="20000"/>
                    </a:ext>
                  </a:extLst>
                </a:gridCol>
                <a:gridCol w="6407150">
                  <a:extLst>
                    <a:ext uri="{9D8B030D-6E8A-4147-A177-3AD203B41FA5}">
                      <a16:colId xmlns:a16="http://schemas.microsoft.com/office/drawing/2014/main" val="20001"/>
                    </a:ext>
                  </a:extLst>
                </a:gridCol>
              </a:tblGrid>
              <a:tr h="407359">
                <a:tc>
                  <a:txBody>
                    <a:bodyPr/>
                    <a:lstStyle/>
                    <a:p>
                      <a:pPr algn="ctr"/>
                      <a:r>
                        <a:rPr lang="en-GB" sz="1800" dirty="0"/>
                        <a:t>Word</a:t>
                      </a:r>
                    </a:p>
                  </a:txBody>
                  <a:tcPr marL="91423" marR="91423" marT="45718" marB="45718"/>
                </a:tc>
                <a:tc>
                  <a:txBody>
                    <a:bodyPr/>
                    <a:lstStyle/>
                    <a:p>
                      <a:pPr algn="ctr"/>
                      <a:r>
                        <a:rPr lang="en-GB" sz="1800" dirty="0"/>
                        <a:t>Definition</a:t>
                      </a:r>
                    </a:p>
                  </a:txBody>
                  <a:tcPr marL="91423" marR="91423" marT="45718" marB="45718"/>
                </a:tc>
                <a:extLst>
                  <a:ext uri="{0D108BD9-81ED-4DB2-BD59-A6C34878D82A}">
                    <a16:rowId xmlns:a16="http://schemas.microsoft.com/office/drawing/2014/main" val="10000"/>
                  </a:ext>
                </a:extLst>
              </a:tr>
              <a:tr h="427531">
                <a:tc>
                  <a:txBody>
                    <a:bodyPr/>
                    <a:lstStyle/>
                    <a:p>
                      <a:pPr algn="r"/>
                      <a:r>
                        <a:rPr lang="en-GB" sz="1800" dirty="0"/>
                        <a:t>waterway</a:t>
                      </a:r>
                      <a:endParaRPr lang="en-GB" sz="1800" b="1" dirty="0">
                        <a:solidFill>
                          <a:schemeClr val="tx1"/>
                        </a:solidFill>
                      </a:endParaRPr>
                    </a:p>
                  </a:txBody>
                  <a:tcPr marL="91423" marR="91423" marT="45718" marB="45718"/>
                </a:tc>
                <a:tc>
                  <a:txBody>
                    <a:bodyPr/>
                    <a:lstStyle/>
                    <a:p>
                      <a:pPr algn="l"/>
                      <a:r>
                        <a:rPr lang="en-GB" sz="1800" dirty="0"/>
                        <a:t>A route for travel by water. </a:t>
                      </a:r>
                    </a:p>
                  </a:txBody>
                  <a:tcPr marL="91423" marR="91423" marT="45718" marB="45718"/>
                </a:tc>
                <a:extLst>
                  <a:ext uri="{0D108BD9-81ED-4DB2-BD59-A6C34878D82A}">
                    <a16:rowId xmlns:a16="http://schemas.microsoft.com/office/drawing/2014/main" val="10001"/>
                  </a:ext>
                </a:extLst>
              </a:tr>
              <a:tr h="413019">
                <a:tc>
                  <a:txBody>
                    <a:bodyPr/>
                    <a:lstStyle/>
                    <a:p>
                      <a:pPr algn="r"/>
                      <a:r>
                        <a:rPr lang="en-GB" sz="1800" dirty="0"/>
                        <a:t>stretches</a:t>
                      </a:r>
                      <a:endParaRPr lang="en-GB" sz="1800" b="1" dirty="0">
                        <a:solidFill>
                          <a:schemeClr val="tx1"/>
                        </a:solidFill>
                      </a:endParaRPr>
                    </a:p>
                  </a:txBody>
                  <a:tcPr marL="91423" marR="91423" marT="45718" marB="45718"/>
                </a:tc>
                <a:tc>
                  <a:txBody>
                    <a:bodyPr/>
                    <a:lstStyle/>
                    <a:p>
                      <a:pPr algn="l"/>
                      <a:r>
                        <a:rPr lang="en-GB" sz="1800" dirty="0"/>
                        <a:t>A continuous area of land or water. </a:t>
                      </a:r>
                    </a:p>
                  </a:txBody>
                  <a:tcPr marL="91423" marR="91423" marT="45718" marB="45718"/>
                </a:tc>
                <a:extLst>
                  <a:ext uri="{0D108BD9-81ED-4DB2-BD59-A6C34878D82A}">
                    <a16:rowId xmlns:a16="http://schemas.microsoft.com/office/drawing/2014/main" val="10002"/>
                  </a:ext>
                </a:extLst>
              </a:tr>
              <a:tr h="405998">
                <a:tc>
                  <a:txBody>
                    <a:bodyPr/>
                    <a:lstStyle/>
                    <a:p>
                      <a:pPr algn="r"/>
                      <a:r>
                        <a:rPr lang="en-GB" sz="1800" dirty="0"/>
                        <a:t>navigated</a:t>
                      </a:r>
                      <a:endParaRPr lang="en-GB" sz="1800" b="1" dirty="0">
                        <a:solidFill>
                          <a:schemeClr val="tx1"/>
                        </a:solidFill>
                      </a:endParaRPr>
                    </a:p>
                  </a:txBody>
                  <a:tcPr marL="91423" marR="91423" marT="45718" marB="45718"/>
                </a:tc>
                <a:tc>
                  <a:txBody>
                    <a:bodyPr/>
                    <a:lstStyle/>
                    <a:p>
                      <a:pPr algn="l"/>
                      <a:r>
                        <a:rPr lang="en-GB" sz="1800" dirty="0"/>
                        <a:t>To have planned and travelled along a route, often by ship. </a:t>
                      </a:r>
                    </a:p>
                  </a:txBody>
                  <a:tcPr marL="91423" marR="91423" marT="45718" marB="45718"/>
                </a:tc>
                <a:extLst>
                  <a:ext uri="{0D108BD9-81ED-4DB2-BD59-A6C34878D82A}">
                    <a16:rowId xmlns:a16="http://schemas.microsoft.com/office/drawing/2014/main" val="10003"/>
                  </a:ext>
                </a:extLst>
              </a:tr>
              <a:tr h="413019">
                <a:tc>
                  <a:txBody>
                    <a:bodyPr/>
                    <a:lstStyle/>
                    <a:p>
                      <a:pPr algn="r"/>
                      <a:r>
                        <a:rPr lang="en-GB" sz="1800" dirty="0"/>
                        <a:t>adventurers</a:t>
                      </a:r>
                      <a:endParaRPr lang="en-GB" sz="1800" b="1" dirty="0">
                        <a:solidFill>
                          <a:schemeClr val="tx1"/>
                        </a:solidFill>
                      </a:endParaRPr>
                    </a:p>
                  </a:txBody>
                  <a:tcPr marL="91423" marR="91423" marT="45718" marB="45718"/>
                </a:tc>
                <a:tc>
                  <a:txBody>
                    <a:bodyPr/>
                    <a:lstStyle/>
                    <a:p>
                      <a:pPr algn="l"/>
                      <a:r>
                        <a:rPr lang="en-GB" sz="1800" dirty="0"/>
                        <a:t>A person who seeks adventure or wants to explore something new. </a:t>
                      </a:r>
                    </a:p>
                  </a:txBody>
                  <a:tcPr marL="91423" marR="91423" marT="45718" marB="45718"/>
                </a:tc>
                <a:extLst>
                  <a:ext uri="{0D108BD9-81ED-4DB2-BD59-A6C34878D82A}">
                    <a16:rowId xmlns:a16="http://schemas.microsoft.com/office/drawing/2014/main" val="10004"/>
                  </a:ext>
                </a:extLst>
              </a:tr>
            </a:tbl>
          </a:graphicData>
        </a:graphic>
      </p:graphicFrame>
      <p:pic>
        <p:nvPicPr>
          <p:cNvPr id="21527" name="Picture 4">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9">
            <a:hlinkClick r:id="rId3" action="ppaction://hlinksldjump"/>
          </p:cNvPr>
          <p:cNvSpPr txBox="1">
            <a:spLocks noChangeArrowheads="1"/>
          </p:cNvSpPr>
          <p:nvPr/>
        </p:nvSpPr>
        <p:spPr bwMode="auto">
          <a:xfrm>
            <a:off x="6557963" y="5611659"/>
            <a:ext cx="2051050" cy="864440"/>
          </a:xfrm>
          <a:prstGeom prst="rect">
            <a:avLst/>
          </a:prstGeom>
          <a:solidFill>
            <a:schemeClr val="bg1"/>
          </a:solidFill>
          <a:ln w="28575">
            <a:solidFill>
              <a:srgbClr val="009386"/>
            </a:solidFill>
            <a:miter lim="800000"/>
            <a:headEnd/>
            <a:tailEnd/>
          </a:ln>
        </p:spPr>
        <p:txBody>
          <a:bodyPr lIns="108000" tIns="108000" rIns="540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9pPr>
          </a:lstStyle>
          <a:p>
            <a:pPr eaLnBrk="1" hangingPunct="1">
              <a:lnSpc>
                <a:spcPct val="100000"/>
              </a:lnSpc>
              <a:spcBef>
                <a:spcPct val="0"/>
              </a:spcBef>
              <a:spcAft>
                <a:spcPts val="1200"/>
              </a:spcAft>
              <a:buFontTx/>
              <a:buNone/>
            </a:pPr>
            <a:r>
              <a:rPr lang="en-GB" altLang="en-US" sz="1400" dirty="0">
                <a:solidFill>
                  <a:schemeClr val="tx1"/>
                </a:solidFill>
              </a:rPr>
              <a:t>Click here to explore the 60-Second Read</a:t>
            </a:r>
          </a:p>
        </p:txBody>
      </p:sp>
      <p:sp>
        <p:nvSpPr>
          <p:cNvPr id="21" name="TextBox 20"/>
          <p:cNvSpPr txBox="1"/>
          <p:nvPr/>
        </p:nvSpPr>
        <p:spPr>
          <a:xfrm>
            <a:off x="536116" y="1319688"/>
            <a:ext cx="5930489" cy="4993564"/>
          </a:xfrm>
          <a:prstGeom prst="rect">
            <a:avLst/>
          </a:prstGeom>
          <a:noFill/>
        </p:spPr>
        <p:txBody>
          <a:bodyPr lIns="0" tIns="0" rIns="0" bIns="0" numCol="2" spcCol="360000"/>
          <a:lstStyle/>
          <a:p>
            <a:pPr eaLnBrk="1" fontAlgn="auto" hangingPunct="1">
              <a:spcBef>
                <a:spcPts val="0"/>
              </a:spcBef>
              <a:spcAft>
                <a:spcPts val="600"/>
              </a:spcAft>
              <a:defRPr/>
            </a:pPr>
            <a:endParaRPr lang="en-GB" sz="1200" dirty="0">
              <a:latin typeface="+mn-lt"/>
            </a:endParaRPr>
          </a:p>
          <a:p>
            <a:pPr eaLnBrk="1" fontAlgn="auto" hangingPunct="1">
              <a:spcBef>
                <a:spcPts val="0"/>
              </a:spcBef>
              <a:spcAft>
                <a:spcPts val="600"/>
              </a:spcAft>
              <a:defRPr/>
            </a:pPr>
            <a:endParaRPr lang="en-GB" sz="1200" dirty="0">
              <a:latin typeface="+mn-lt"/>
            </a:endParaRPr>
          </a:p>
          <a:p>
            <a:pPr eaLnBrk="1" fontAlgn="auto" hangingPunct="1">
              <a:spcBef>
                <a:spcPts val="0"/>
              </a:spcBef>
              <a:spcAft>
                <a:spcPts val="600"/>
              </a:spcAft>
              <a:defRPr/>
            </a:pPr>
            <a:endParaRPr lang="en-GB" sz="1200" dirty="0">
              <a:latin typeface="+mn-lt"/>
            </a:endParaRPr>
          </a:p>
          <a:p>
            <a:pPr eaLnBrk="1" fontAlgn="auto" hangingPunct="1">
              <a:spcBef>
                <a:spcPts val="0"/>
              </a:spcBef>
              <a:spcAft>
                <a:spcPts val="600"/>
              </a:spcAft>
              <a:defRPr/>
            </a:pPr>
            <a:endParaRPr lang="en-GB" sz="1200" dirty="0">
              <a:latin typeface="+mn-lt"/>
            </a:endParaRPr>
          </a:p>
          <a:p>
            <a:pPr eaLnBrk="1" fontAlgn="auto" hangingPunct="1">
              <a:spcBef>
                <a:spcPts val="0"/>
              </a:spcBef>
              <a:spcAft>
                <a:spcPts val="600"/>
              </a:spcAft>
              <a:defRPr/>
            </a:pPr>
            <a:endParaRPr lang="en-GB" sz="1200" dirty="0">
              <a:latin typeface="+mn-lt"/>
            </a:endParaRPr>
          </a:p>
          <a:p>
            <a:pPr eaLnBrk="1" fontAlgn="auto" hangingPunct="1">
              <a:spcBef>
                <a:spcPts val="0"/>
              </a:spcBef>
              <a:spcAft>
                <a:spcPts val="600"/>
              </a:spcAft>
              <a:defRPr/>
            </a:pPr>
            <a:endParaRPr lang="en-GB" sz="1200" dirty="0">
              <a:latin typeface="+mn-lt"/>
            </a:endParaRPr>
          </a:p>
          <a:p>
            <a:pPr eaLnBrk="1" fontAlgn="auto" hangingPunct="1">
              <a:spcBef>
                <a:spcPts val="0"/>
              </a:spcBef>
              <a:spcAft>
                <a:spcPts val="600"/>
              </a:spcAft>
              <a:defRPr/>
            </a:pPr>
            <a:endParaRPr lang="en-GB" sz="1200" dirty="0">
              <a:latin typeface="+mn-lt"/>
            </a:endParaRPr>
          </a:p>
          <a:p>
            <a:pPr eaLnBrk="1" fontAlgn="auto" hangingPunct="1">
              <a:spcBef>
                <a:spcPts val="0"/>
              </a:spcBef>
              <a:spcAft>
                <a:spcPts val="600"/>
              </a:spcAft>
              <a:defRPr/>
            </a:pPr>
            <a:endParaRPr lang="en-GB" sz="1200" dirty="0">
              <a:latin typeface="+mn-lt"/>
            </a:endParaRPr>
          </a:p>
          <a:p>
            <a:pPr eaLnBrk="1" fontAlgn="auto" hangingPunct="1">
              <a:spcBef>
                <a:spcPts val="0"/>
              </a:spcBef>
              <a:spcAft>
                <a:spcPts val="600"/>
              </a:spcAft>
              <a:defRPr/>
            </a:pPr>
            <a:endParaRPr lang="en-GB" sz="1200" dirty="0">
              <a:latin typeface="+mn-lt"/>
            </a:endParaRPr>
          </a:p>
          <a:p>
            <a:pPr eaLnBrk="1" fontAlgn="auto" hangingPunct="1">
              <a:spcBef>
                <a:spcPts val="0"/>
              </a:spcBef>
              <a:spcAft>
                <a:spcPts val="600"/>
              </a:spcAft>
              <a:defRPr/>
            </a:pPr>
            <a:endParaRPr lang="en-GB" sz="1300" dirty="0">
              <a:latin typeface="+mn-lt"/>
            </a:endParaRPr>
          </a:p>
          <a:p>
            <a:pPr eaLnBrk="1" fontAlgn="auto" hangingPunct="1">
              <a:spcBef>
                <a:spcPts val="0"/>
              </a:spcBef>
              <a:spcAft>
                <a:spcPts val="600"/>
              </a:spcAft>
              <a:defRPr/>
            </a:pPr>
            <a:endParaRPr lang="en-GB" sz="1300" dirty="0">
              <a:latin typeface="+mn-lt"/>
            </a:endParaRPr>
          </a:p>
          <a:p>
            <a:pPr eaLnBrk="1" fontAlgn="auto" hangingPunct="1">
              <a:spcBef>
                <a:spcPts val="0"/>
              </a:spcBef>
              <a:spcAft>
                <a:spcPts val="600"/>
              </a:spcAft>
              <a:defRPr/>
            </a:pPr>
            <a:r>
              <a:rPr lang="en-GB" sz="1300" dirty="0">
                <a:latin typeface="+mn-lt"/>
              </a:rPr>
              <a:t>Six rowers have smashed world records and achieved something no one else has. They have rowed to Antarctica! </a:t>
            </a:r>
          </a:p>
          <a:p>
            <a:pPr eaLnBrk="1" fontAlgn="auto" hangingPunct="1">
              <a:spcBef>
                <a:spcPts val="0"/>
              </a:spcBef>
              <a:spcAft>
                <a:spcPts val="600"/>
              </a:spcAft>
              <a:defRPr/>
            </a:pPr>
            <a:r>
              <a:rPr lang="en-GB" sz="1300" dirty="0">
                <a:latin typeface="+mn-lt"/>
              </a:rPr>
              <a:t>The Drake Passage is a </a:t>
            </a:r>
            <a:r>
              <a:rPr lang="en-GB" sz="1300" dirty="0">
                <a:latin typeface="+mn-lt"/>
                <a:hlinkClick r:id="rId4" action="ppaction://hlinksldjump"/>
              </a:rPr>
              <a:t>waterway</a:t>
            </a:r>
            <a:r>
              <a:rPr lang="en-GB" sz="1300" dirty="0">
                <a:latin typeface="+mn-lt"/>
              </a:rPr>
              <a:t> between Chile and Antarctica. In the past, it’s been thought to be one of the most treacherous </a:t>
            </a:r>
            <a:r>
              <a:rPr lang="en-GB" sz="1300" dirty="0">
                <a:latin typeface="+mn-lt"/>
                <a:hlinkClick r:id="rId4" action="ppaction://hlinksldjump"/>
              </a:rPr>
              <a:t>stretches</a:t>
            </a:r>
            <a:r>
              <a:rPr lang="en-GB" sz="1300" dirty="0">
                <a:latin typeface="+mn-lt"/>
              </a:rPr>
              <a:t> in the world.</a:t>
            </a:r>
          </a:p>
          <a:p>
            <a:pPr eaLnBrk="1" fontAlgn="auto" hangingPunct="1">
              <a:spcBef>
                <a:spcPts val="0"/>
              </a:spcBef>
              <a:spcAft>
                <a:spcPts val="600"/>
              </a:spcAft>
              <a:defRPr/>
            </a:pPr>
            <a:r>
              <a:rPr lang="en-GB" sz="1300" dirty="0">
                <a:latin typeface="+mn-lt"/>
              </a:rPr>
              <a:t>A team of six took just over 12 days </a:t>
            </a:r>
            <a:r>
              <a:rPr lang="en-GB" sz="1300" dirty="0" err="1">
                <a:latin typeface="+mn-lt"/>
              </a:rPr>
              <a:t>days</a:t>
            </a:r>
            <a:r>
              <a:rPr lang="en-GB" sz="1300" dirty="0">
                <a:latin typeface="+mn-lt"/>
              </a:rPr>
              <a:t> to row across the Drake Passage. It was called ‘the impossible row.’ They took it in turns to row and slept on the rowing boat!</a:t>
            </a:r>
          </a:p>
          <a:p>
            <a:pPr eaLnBrk="1" fontAlgn="auto" hangingPunct="1">
              <a:spcBef>
                <a:spcPts val="0"/>
              </a:spcBef>
              <a:spcAft>
                <a:spcPts val="600"/>
              </a:spcAft>
              <a:defRPr/>
            </a:pPr>
            <a:r>
              <a:rPr lang="en-GB" sz="1300" dirty="0">
                <a:latin typeface="+mn-lt"/>
              </a:rPr>
              <a:t>They </a:t>
            </a:r>
            <a:r>
              <a:rPr lang="en-GB" sz="1300" dirty="0">
                <a:latin typeface="+mn-lt"/>
                <a:hlinkClick r:id="rId4" action="ppaction://hlinksldjump"/>
              </a:rPr>
              <a:t>navigated</a:t>
            </a:r>
            <a:r>
              <a:rPr lang="en-GB" sz="1300" dirty="0">
                <a:latin typeface="+mn-lt"/>
              </a:rPr>
              <a:t> across 600 miles. That’s about the length of the whole of the United Kingdom.</a:t>
            </a:r>
          </a:p>
          <a:p>
            <a:pPr eaLnBrk="1" fontAlgn="auto" hangingPunct="1">
              <a:spcBef>
                <a:spcPts val="0"/>
              </a:spcBef>
              <a:spcAft>
                <a:spcPts val="600"/>
              </a:spcAft>
              <a:defRPr/>
            </a:pPr>
            <a:r>
              <a:rPr lang="en-GB" sz="1300" dirty="0">
                <a:latin typeface="+mn-lt"/>
              </a:rPr>
              <a:t>No one else has ever rowed across the Drake Passage. According to the Guinness World Records’ website, they broke nine records!</a:t>
            </a:r>
          </a:p>
          <a:p>
            <a:pPr eaLnBrk="1" fontAlgn="auto" hangingPunct="1">
              <a:spcBef>
                <a:spcPts val="0"/>
              </a:spcBef>
              <a:spcAft>
                <a:spcPts val="600"/>
              </a:spcAft>
              <a:defRPr/>
            </a:pPr>
            <a:r>
              <a:rPr lang="en-GB" sz="1300" dirty="0">
                <a:latin typeface="+mn-lt"/>
              </a:rPr>
              <a:t>One of those records was achieved by rower </a:t>
            </a:r>
            <a:r>
              <a:rPr lang="en-GB" sz="1300" dirty="0" err="1">
                <a:latin typeface="+mn-lt"/>
              </a:rPr>
              <a:t>Fiann</a:t>
            </a:r>
            <a:r>
              <a:rPr lang="en-GB" sz="1300" dirty="0">
                <a:latin typeface="+mn-lt"/>
              </a:rPr>
              <a:t> Paul. With ‘the impossible row’ he’s become the first person to row on all five oceans! </a:t>
            </a:r>
          </a:p>
          <a:p>
            <a:pPr eaLnBrk="1" fontAlgn="auto" hangingPunct="1">
              <a:spcBef>
                <a:spcPts val="0"/>
              </a:spcBef>
              <a:spcAft>
                <a:spcPts val="600"/>
              </a:spcAft>
              <a:defRPr/>
            </a:pPr>
            <a:r>
              <a:rPr lang="en-GB" sz="1300" dirty="0">
                <a:latin typeface="+mn-lt"/>
              </a:rPr>
              <a:t>Over 100 years since the first person reached the South Pole, </a:t>
            </a:r>
            <a:r>
              <a:rPr lang="en-GB" sz="1300" dirty="0">
                <a:latin typeface="+mn-lt"/>
                <a:hlinkClick r:id="rId4" action="ppaction://hlinksldjump"/>
              </a:rPr>
              <a:t>adventurers</a:t>
            </a:r>
            <a:r>
              <a:rPr lang="en-GB" sz="1300" dirty="0">
                <a:latin typeface="+mn-lt"/>
              </a:rPr>
              <a:t> are still exploring the distant parts of our world. </a:t>
            </a:r>
          </a:p>
          <a:p>
            <a:pPr eaLnBrk="1" fontAlgn="auto" hangingPunct="1">
              <a:spcBef>
                <a:spcPts val="0"/>
              </a:spcBef>
              <a:spcAft>
                <a:spcPts val="600"/>
              </a:spcAft>
              <a:defRPr/>
            </a:pPr>
            <a:r>
              <a:rPr lang="en-GB" sz="1100" dirty="0">
                <a:latin typeface="+mn-lt"/>
              </a:rPr>
              <a:t>Read the full article online </a:t>
            </a:r>
            <a:r>
              <a:rPr lang="en-GB" sz="1100" b="1" u="sng" dirty="0">
                <a:solidFill>
                  <a:schemeClr val="accent5"/>
                </a:solidFill>
                <a:latin typeface="+mn-lt"/>
              </a:rPr>
              <a:t>here</a:t>
            </a:r>
            <a:r>
              <a:rPr lang="en-GB" sz="1100" dirty="0">
                <a:latin typeface="+mn-lt"/>
              </a:rPr>
              <a:t>.</a:t>
            </a:r>
          </a:p>
        </p:txBody>
      </p:sp>
      <p:sp>
        <p:nvSpPr>
          <p:cNvPr id="22" name="Rectangle 21"/>
          <p:cNvSpPr/>
          <p:nvPr/>
        </p:nvSpPr>
        <p:spPr>
          <a:xfrm>
            <a:off x="0" y="477838"/>
            <a:ext cx="9144000" cy="3159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GB" sz="2800" dirty="0">
                <a:solidFill>
                  <a:schemeClr val="tx1"/>
                </a:solidFill>
                <a:latin typeface="Twinkl ExtraBold" pitchFamily="2" charset="0"/>
              </a:rPr>
              <a:t>Daily       News</a:t>
            </a:r>
          </a:p>
        </p:txBody>
      </p:sp>
      <p:pic>
        <p:nvPicPr>
          <p:cNvPr id="38" name="Picture 37">
            <a:hlinkClick r:id="rId5" action="ppaction://hlinksldjump"/>
          </p:cNvPr>
          <p:cNvPicPr>
            <a:picLocks noChangeAspect="1"/>
          </p:cNvPicPr>
          <p:nvPr/>
        </p:nvPicPr>
        <p:blipFill rotWithShape="1">
          <a:blip r:embed="rId6" cstate="print">
            <a:extLst>
              <a:ext uri="{28A0092B-C50C-407E-A947-70E740481C1C}">
                <a14:useLocalDpi xmlns:a14="http://schemas.microsoft.com/office/drawing/2010/main" val="0"/>
              </a:ext>
            </a:extLst>
          </a:blip>
          <a:srcRect l="32094" t="62" r="39110" b="-62"/>
          <a:stretch/>
        </p:blipFill>
        <p:spPr>
          <a:xfrm>
            <a:off x="6557963" y="1319213"/>
            <a:ext cx="2048434" cy="4001733"/>
          </a:xfrm>
          <a:prstGeom prst="rect">
            <a:avLst/>
          </a:prstGeom>
        </p:spPr>
      </p:pic>
      <p:sp>
        <p:nvSpPr>
          <p:cNvPr id="23" name="TextBox 18"/>
          <p:cNvSpPr txBox="1">
            <a:spLocks noChangeArrowheads="1"/>
          </p:cNvSpPr>
          <p:nvPr/>
        </p:nvSpPr>
        <p:spPr bwMode="auto">
          <a:xfrm>
            <a:off x="536575" y="1319213"/>
            <a:ext cx="2916238"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9pPr>
          </a:lstStyle>
          <a:p>
            <a:pPr eaLnBrk="1" hangingPunct="1">
              <a:lnSpc>
                <a:spcPct val="100000"/>
              </a:lnSpc>
              <a:spcBef>
                <a:spcPct val="0"/>
              </a:spcBef>
              <a:spcAft>
                <a:spcPts val="1200"/>
              </a:spcAft>
              <a:buFontTx/>
              <a:buNone/>
            </a:pPr>
            <a:r>
              <a:rPr lang="en-GB" altLang="en-US" sz="2400" b="1" dirty="0">
                <a:solidFill>
                  <a:schemeClr val="tx1"/>
                </a:solidFill>
              </a:rPr>
              <a:t>Team Become the First Ever to Row to Antarctica</a:t>
            </a:r>
          </a:p>
        </p:txBody>
      </p:sp>
      <p:sp>
        <p:nvSpPr>
          <p:cNvPr id="24" name="TextBox 23"/>
          <p:cNvSpPr txBox="1"/>
          <p:nvPr/>
        </p:nvSpPr>
        <p:spPr>
          <a:xfrm>
            <a:off x="6557963" y="5157602"/>
            <a:ext cx="2048434" cy="380480"/>
          </a:xfrm>
          <a:prstGeom prst="rect">
            <a:avLst/>
          </a:prstGeom>
          <a:solidFill>
            <a:schemeClr val="accent1"/>
          </a:solidFill>
          <a:ln>
            <a:noFill/>
          </a:ln>
        </p:spPr>
        <p:txBody>
          <a:bodyPr wrap="square" lIns="72000" tIns="36000" rIns="72000" bIns="36000" spcCol="360000">
            <a:spAutoFit/>
          </a:bodyPr>
          <a:lstStyle/>
          <a:p>
            <a:pPr eaLnBrk="1" fontAlgn="auto" hangingPunct="1">
              <a:spcBef>
                <a:spcPts val="0"/>
              </a:spcBef>
              <a:spcAft>
                <a:spcPts val="1200"/>
              </a:spcAft>
              <a:defRPr/>
            </a:pPr>
            <a:r>
              <a:rPr lang="en-GB" sz="1000" dirty="0">
                <a:latin typeface="+mn-lt"/>
              </a:rPr>
              <a:t>Photo: Approaching Antarctica from the sea. </a:t>
            </a:r>
          </a:p>
        </p:txBody>
      </p:sp>
      <p:sp>
        <p:nvSpPr>
          <p:cNvPr id="29" name="TextBox 28"/>
          <p:cNvSpPr txBox="1"/>
          <p:nvPr/>
        </p:nvSpPr>
        <p:spPr>
          <a:xfrm>
            <a:off x="215900" y="2544763"/>
            <a:ext cx="3236913" cy="1372271"/>
          </a:xfrm>
          <a:prstGeom prst="rect">
            <a:avLst/>
          </a:prstGeom>
          <a:solidFill>
            <a:schemeClr val="accent1">
              <a:lumMod val="20000"/>
              <a:lumOff val="80000"/>
            </a:schemeClr>
          </a:solidFill>
          <a:ln w="19050">
            <a:solidFill>
              <a:schemeClr val="accent1"/>
            </a:solidFill>
          </a:ln>
        </p:spPr>
        <p:txBody>
          <a:bodyPr lIns="108000" tIns="108000" rIns="108000" bIns="108000" spcCol="360000">
            <a:spAutoFit/>
          </a:bodyPr>
          <a:lstStyle/>
          <a:p>
            <a:pPr marL="180975" indent="-180975" eaLnBrk="1" fontAlgn="auto" hangingPunct="1">
              <a:spcBef>
                <a:spcPts val="0"/>
              </a:spcBef>
              <a:spcAft>
                <a:spcPts val="600"/>
              </a:spcAft>
              <a:buFont typeface="Arial" panose="020B0604020202020204" pitchFamily="34" charset="0"/>
              <a:buChar char="•"/>
              <a:defRPr/>
            </a:pPr>
            <a:r>
              <a:rPr lang="en-GB" sz="1300" b="1" dirty="0">
                <a:latin typeface="+mn-lt"/>
                <a:hlinkClick r:id="rId7" action="ppaction://hlinksldjump"/>
              </a:rPr>
              <a:t>What is the Drake Passage?</a:t>
            </a:r>
            <a:endParaRPr lang="en-GB" sz="1300" b="1" dirty="0">
              <a:latin typeface="+mn-lt"/>
            </a:endParaRPr>
          </a:p>
          <a:p>
            <a:pPr marL="180975" indent="-180975" eaLnBrk="1" fontAlgn="auto" hangingPunct="1">
              <a:spcBef>
                <a:spcPts val="0"/>
              </a:spcBef>
              <a:spcAft>
                <a:spcPts val="600"/>
              </a:spcAft>
              <a:buFont typeface="Arial" panose="020B0604020202020204" pitchFamily="34" charset="0"/>
              <a:buChar char="•"/>
              <a:defRPr/>
            </a:pPr>
            <a:r>
              <a:rPr lang="en-GB" sz="1300" b="1" dirty="0">
                <a:latin typeface="+mn-lt"/>
                <a:hlinkClick r:id="rId8" action="ppaction://hlinksldjump"/>
              </a:rPr>
              <a:t>Who was the first person to reach the South Pole?</a:t>
            </a:r>
            <a:endParaRPr lang="en-GB" sz="1300" b="1" dirty="0">
              <a:latin typeface="+mn-lt"/>
            </a:endParaRPr>
          </a:p>
          <a:p>
            <a:pPr marL="180975" indent="-180975" eaLnBrk="1" fontAlgn="auto" hangingPunct="1">
              <a:spcBef>
                <a:spcPts val="0"/>
              </a:spcBef>
              <a:spcAft>
                <a:spcPts val="600"/>
              </a:spcAft>
              <a:buFont typeface="Arial" panose="020B0604020202020204" pitchFamily="34" charset="0"/>
              <a:buChar char="•"/>
              <a:defRPr/>
            </a:pPr>
            <a:r>
              <a:rPr lang="en-GB" sz="1300" b="1" dirty="0">
                <a:latin typeface="+mn-lt"/>
                <a:hlinkClick r:id="rId9" action="ppaction://hlinksldjump"/>
              </a:rPr>
              <a:t>How are other explorers making the news?</a:t>
            </a:r>
            <a:endParaRPr lang="en-GB" sz="1300" b="1" dirty="0">
              <a:latin typeface="+mn-lt"/>
            </a:endParaRPr>
          </a:p>
        </p:txBody>
      </p:sp>
      <p:grpSp>
        <p:nvGrpSpPr>
          <p:cNvPr id="30" name="Group 2"/>
          <p:cNvGrpSpPr>
            <a:grpSpLocks/>
          </p:cNvGrpSpPr>
          <p:nvPr/>
        </p:nvGrpSpPr>
        <p:grpSpPr bwMode="auto">
          <a:xfrm>
            <a:off x="442913" y="914400"/>
            <a:ext cx="8251825" cy="285750"/>
            <a:chOff x="442823" y="913677"/>
            <a:chExt cx="8252603" cy="286616"/>
          </a:xfrm>
        </p:grpSpPr>
        <p:sp>
          <p:nvSpPr>
            <p:cNvPr id="31" name="TextBox 20"/>
            <p:cNvSpPr txBox="1">
              <a:spLocks noChangeArrowheads="1"/>
            </p:cNvSpPr>
            <p:nvPr/>
          </p:nvSpPr>
          <p:spPr bwMode="auto">
            <a:xfrm>
              <a:off x="619125" y="964652"/>
              <a:ext cx="392199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9pPr>
            </a:lstStyle>
            <a:p>
              <a:pPr eaLnBrk="1" hangingPunct="1">
                <a:lnSpc>
                  <a:spcPct val="100000"/>
                </a:lnSpc>
                <a:spcBef>
                  <a:spcPct val="0"/>
                </a:spcBef>
                <a:buFontTx/>
                <a:buNone/>
              </a:pPr>
              <a:r>
                <a:rPr lang="en-GB" altLang="en-US" sz="1200" dirty="0">
                  <a:solidFill>
                    <a:schemeClr val="tx1"/>
                  </a:solidFill>
                </a:rPr>
                <a:t>Inspirational  x    World News   x</a:t>
              </a:r>
              <a:endParaRPr lang="en-GB" altLang="en-US" sz="1200" b="1" dirty="0">
                <a:solidFill>
                  <a:schemeClr val="tx1"/>
                </a:solidFill>
              </a:endParaRPr>
            </a:p>
          </p:txBody>
        </p:sp>
        <p:sp>
          <p:nvSpPr>
            <p:cNvPr id="32" name="TextBox 9"/>
            <p:cNvSpPr txBox="1">
              <a:spLocks noChangeArrowheads="1"/>
            </p:cNvSpPr>
            <p:nvPr/>
          </p:nvSpPr>
          <p:spPr bwMode="auto">
            <a:xfrm>
              <a:off x="4577812" y="964652"/>
              <a:ext cx="399245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9pPr>
            </a:lstStyle>
            <a:p>
              <a:pPr algn="r" eaLnBrk="1" hangingPunct="1">
                <a:lnSpc>
                  <a:spcPct val="100000"/>
                </a:lnSpc>
                <a:spcBef>
                  <a:spcPct val="0"/>
                </a:spcBef>
                <a:buFontTx/>
                <a:buNone/>
              </a:pPr>
              <a:r>
                <a:rPr lang="en-GB" altLang="en-US" sz="1200" b="1" dirty="0">
                  <a:solidFill>
                    <a:schemeClr val="tx1"/>
                  </a:solidFill>
                </a:rPr>
                <a:t>20</a:t>
              </a:r>
              <a:r>
                <a:rPr lang="en-GB" altLang="en-US" sz="1200" b="1" baseline="30000" dirty="0">
                  <a:solidFill>
                    <a:schemeClr val="tx1"/>
                  </a:solidFill>
                </a:rPr>
                <a:t>th</a:t>
              </a:r>
              <a:r>
                <a:rPr lang="en-GB" altLang="en-US" sz="1200" b="1" dirty="0">
                  <a:solidFill>
                    <a:schemeClr val="tx1"/>
                  </a:solidFill>
                </a:rPr>
                <a:t> January 2020</a:t>
              </a:r>
            </a:p>
          </p:txBody>
        </p:sp>
        <p:cxnSp>
          <p:nvCxnSpPr>
            <p:cNvPr id="33" name="Straight Connector 32"/>
            <p:cNvCxnSpPr/>
            <p:nvPr/>
          </p:nvCxnSpPr>
          <p:spPr>
            <a:xfrm>
              <a:off x="442823" y="913677"/>
              <a:ext cx="8246252" cy="0"/>
            </a:xfrm>
            <a:prstGeom prst="line">
              <a:avLst/>
            </a:prstGeom>
            <a:ln w="25400">
              <a:solidFill>
                <a:srgbClr val="302524"/>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42823" y="1200293"/>
              <a:ext cx="8252603" cy="0"/>
            </a:xfrm>
            <a:prstGeom prst="line">
              <a:avLst/>
            </a:prstGeom>
            <a:ln w="25400">
              <a:solidFill>
                <a:srgbClr val="302524"/>
              </a:solidFill>
            </a:ln>
          </p:spPr>
          <p:style>
            <a:lnRef idx="1">
              <a:schemeClr val="accent1"/>
            </a:lnRef>
            <a:fillRef idx="0">
              <a:schemeClr val="accent1"/>
            </a:fillRef>
            <a:effectRef idx="0">
              <a:schemeClr val="accent1"/>
            </a:effectRef>
            <a:fontRef idx="minor">
              <a:schemeClr val="tx1"/>
            </a:fontRef>
          </p:style>
        </p:cxnSp>
        <p:pic>
          <p:nvPicPr>
            <p:cNvPr id="35"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bwMode="auto">
            <a:xfrm>
              <a:off x="1546167" y="970288"/>
              <a:ext cx="178863"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bwMode="auto">
            <a:xfrm>
              <a:off x="2771283" y="969404"/>
              <a:ext cx="178863"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7" name="Picture 3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274932" y="344775"/>
            <a:ext cx="621056" cy="618698"/>
          </a:xfrm>
          <a:prstGeom prst="ellipse">
            <a:avLst/>
          </a:prstGeom>
          <a:solidFill>
            <a:schemeClr val="accent1"/>
          </a:solidFill>
          <a:ln w="19050">
            <a:noFill/>
          </a:ln>
        </p:spPr>
      </p:pic>
      <p:pic>
        <p:nvPicPr>
          <p:cNvPr id="3" name="Picture 2">
            <a:hlinkClick r:id="rId3"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47805" y="5606697"/>
            <a:ext cx="824115" cy="81561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hlinkClick r:id="rId2" action="ppaction://hlinksldjump"/>
          </p:cNvPr>
          <p:cNvPicPr>
            <a:picLocks noChangeAspect="1"/>
          </p:cNvPicPr>
          <p:nvPr/>
        </p:nvPicPr>
        <p:blipFill rotWithShape="1">
          <a:blip r:embed="rId3" cstate="print">
            <a:extLst>
              <a:ext uri="{28A0092B-C50C-407E-A947-70E740481C1C}">
                <a14:useLocalDpi xmlns:a14="http://schemas.microsoft.com/office/drawing/2010/main" val="0"/>
              </a:ext>
            </a:extLst>
          </a:blip>
          <a:srcRect l="10154" t="341" r="12939" b="782"/>
          <a:stretch/>
        </p:blipFill>
        <p:spPr>
          <a:xfrm>
            <a:off x="487326" y="458734"/>
            <a:ext cx="8169348" cy="5908510"/>
          </a:xfrm>
          <a:prstGeom prst="roundRect">
            <a:avLst>
              <a:gd name="adj" fmla="val 2611"/>
            </a:avLst>
          </a:prstGeom>
        </p:spPr>
      </p:pic>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3546475" y="1185863"/>
            <a:ext cx="2919413" cy="1477328"/>
          </a:xfrm>
          <a:prstGeom prst="rect">
            <a:avLst/>
          </a:prstGeom>
          <a:solidFill>
            <a:schemeClr val="accent5">
              <a:lumMod val="40000"/>
              <a:lumOff val="60000"/>
            </a:schemeClr>
          </a:solidFill>
        </p:spPr>
        <p:txBody>
          <a:bodyPr>
            <a:spAutoFit/>
          </a:bodyPr>
          <a:lstStyle/>
          <a:p>
            <a:pPr eaLnBrk="1" fontAlgn="auto" hangingPunct="1">
              <a:spcBef>
                <a:spcPts val="0"/>
              </a:spcBef>
              <a:spcAft>
                <a:spcPts val="0"/>
              </a:spcAft>
              <a:defRPr/>
            </a:pPr>
            <a:r>
              <a:rPr lang="en-GB" dirty="0">
                <a:latin typeface="+mn-lt"/>
              </a:rPr>
              <a:t>The Drake Passage is known as a treacherous </a:t>
            </a:r>
            <a:r>
              <a:rPr lang="en-GB" dirty="0">
                <a:solidFill>
                  <a:schemeClr val="accent6"/>
                </a:solidFill>
                <a:latin typeface="+mn-lt"/>
              </a:rPr>
              <a:t>environment</a:t>
            </a:r>
            <a:r>
              <a:rPr lang="en-GB" dirty="0">
                <a:latin typeface="+mn-lt"/>
              </a:rPr>
              <a:t>. Bad weather and large waves make it difficult to sail in.  </a:t>
            </a:r>
          </a:p>
        </p:txBody>
      </p:sp>
      <p:sp>
        <p:nvSpPr>
          <p:cNvPr id="12" name="TextBox 11"/>
          <p:cNvSpPr txBox="1"/>
          <p:nvPr/>
        </p:nvSpPr>
        <p:spPr>
          <a:xfrm>
            <a:off x="534987" y="2202954"/>
            <a:ext cx="2919413" cy="923330"/>
          </a:xfrm>
          <a:prstGeom prst="rect">
            <a:avLst/>
          </a:prstGeom>
          <a:solidFill>
            <a:schemeClr val="accent5">
              <a:lumMod val="40000"/>
              <a:lumOff val="60000"/>
            </a:schemeClr>
          </a:solidFill>
        </p:spPr>
        <p:txBody>
          <a:bodyPr>
            <a:spAutoFit/>
          </a:bodyPr>
          <a:lstStyle/>
          <a:p>
            <a:pPr eaLnBrk="1" fontAlgn="auto" hangingPunct="1">
              <a:spcBef>
                <a:spcPts val="0"/>
              </a:spcBef>
              <a:spcAft>
                <a:spcPts val="0"/>
              </a:spcAft>
              <a:defRPr/>
            </a:pPr>
            <a:r>
              <a:rPr lang="en-GB" dirty="0">
                <a:latin typeface="+mn-lt"/>
              </a:rPr>
              <a:t>It divides the Atlantic Ocean and the Pacific Ocean. </a:t>
            </a:r>
          </a:p>
        </p:txBody>
      </p:sp>
      <p:sp>
        <p:nvSpPr>
          <p:cNvPr id="8" name="TextBox 7"/>
          <p:cNvSpPr txBox="1"/>
          <p:nvPr/>
        </p:nvSpPr>
        <p:spPr>
          <a:xfrm>
            <a:off x="536575" y="1181100"/>
            <a:ext cx="2919413" cy="923330"/>
          </a:xfrm>
          <a:prstGeom prst="rect">
            <a:avLst/>
          </a:prstGeom>
          <a:solidFill>
            <a:schemeClr val="accent1">
              <a:lumMod val="40000"/>
              <a:lumOff val="60000"/>
            </a:schemeClr>
          </a:solidFill>
        </p:spPr>
        <p:txBody>
          <a:bodyPr>
            <a:spAutoFit/>
          </a:bodyPr>
          <a:lstStyle/>
          <a:p>
            <a:pPr eaLnBrk="1" fontAlgn="auto" hangingPunct="1">
              <a:spcBef>
                <a:spcPts val="0"/>
              </a:spcBef>
              <a:spcAft>
                <a:spcPts val="0"/>
              </a:spcAft>
              <a:defRPr/>
            </a:pPr>
            <a:r>
              <a:rPr lang="en-GB" dirty="0">
                <a:latin typeface="+mn-lt"/>
              </a:rPr>
              <a:t>The Drake Passage is a stretch of water between Chile and Antarctica.</a:t>
            </a:r>
          </a:p>
        </p:txBody>
      </p:sp>
      <p:cxnSp>
        <p:nvCxnSpPr>
          <p:cNvPr id="14" name="Straight Connector 13"/>
          <p:cNvCxnSpPr/>
          <p:nvPr/>
        </p:nvCxnSpPr>
        <p:spPr>
          <a:xfrm>
            <a:off x="444500" y="1177925"/>
            <a:ext cx="8251825" cy="7938"/>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557963" y="501635"/>
            <a:ext cx="2012950" cy="576293"/>
          </a:xfrm>
          <a:prstGeom prst="rect">
            <a:avLst/>
          </a:prstGeom>
          <a:solidFill>
            <a:schemeClr val="bg1"/>
          </a:solidFill>
          <a:ln w="28575">
            <a:solidFill>
              <a:srgbClr val="4A3582"/>
            </a:solidFill>
          </a:ln>
        </p:spPr>
        <p:txBody>
          <a:bodyPr lIns="108000" tIns="72000" rIns="108000" bIns="72000" spcCol="360000" anchor="ctr">
            <a:spAutoFit/>
          </a:bodyPr>
          <a:lstStyle/>
          <a:p>
            <a:pPr eaLnBrk="1" fontAlgn="auto" hangingPunct="1">
              <a:spcBef>
                <a:spcPts val="0"/>
              </a:spcBef>
              <a:spcAft>
                <a:spcPts val="0"/>
              </a:spcAft>
              <a:defRPr/>
            </a:pPr>
            <a:r>
              <a:rPr lang="en-GB" sz="1400" kern="1000" dirty="0"/>
              <a:t>environment</a:t>
            </a:r>
          </a:p>
          <a:p>
            <a:pPr eaLnBrk="1" fontAlgn="auto" hangingPunct="1">
              <a:spcBef>
                <a:spcPts val="0"/>
              </a:spcBef>
              <a:spcAft>
                <a:spcPts val="0"/>
              </a:spcAft>
              <a:defRPr/>
            </a:pPr>
            <a:r>
              <a:rPr lang="en-GB" sz="1400" kern="1000" dirty="0"/>
              <a:t>variety</a:t>
            </a:r>
          </a:p>
        </p:txBody>
      </p:sp>
      <p:sp>
        <p:nvSpPr>
          <p:cNvPr id="2" name="Title 1"/>
          <p:cNvSpPr>
            <a:spLocks noGrp="1"/>
          </p:cNvSpPr>
          <p:nvPr>
            <p:ph type="title" idx="4294967295"/>
          </p:nvPr>
        </p:nvSpPr>
        <p:spPr>
          <a:xfrm>
            <a:off x="444500" y="522288"/>
            <a:ext cx="6113463" cy="655637"/>
          </a:xfrm>
          <a:prstGeom prst="roundRect">
            <a:avLst>
              <a:gd name="adj" fmla="val 0"/>
            </a:avLst>
          </a:prstGeom>
        </p:spPr>
        <p:txBody>
          <a:bodyPr/>
          <a:lstStyle/>
          <a:p>
            <a:pPr algn="ctr"/>
            <a:r>
              <a:rPr lang="en-GB" altLang="en-US" sz="2000" dirty="0">
                <a:solidFill>
                  <a:schemeClr val="tx1"/>
                </a:solidFill>
                <a:latin typeface="Twinkl" pitchFamily="2" charset="0"/>
              </a:rPr>
              <a:t>What Is the Drake Passage?</a:t>
            </a:r>
          </a:p>
        </p:txBody>
      </p:sp>
      <p:sp>
        <p:nvSpPr>
          <p:cNvPr id="19" name="TextBox 18"/>
          <p:cNvSpPr txBox="1">
            <a:spLocks noChangeArrowheads="1"/>
          </p:cNvSpPr>
          <p:nvPr/>
        </p:nvSpPr>
        <p:spPr bwMode="auto">
          <a:xfrm>
            <a:off x="6557963" y="4362258"/>
            <a:ext cx="2012950" cy="1079884"/>
          </a:xfrm>
          <a:prstGeom prst="rect">
            <a:avLst/>
          </a:prstGeom>
          <a:solidFill>
            <a:schemeClr val="bg1"/>
          </a:solidFill>
          <a:ln w="28575">
            <a:solidFill>
              <a:srgbClr val="1C4160"/>
            </a:solidFill>
            <a:miter lim="800000"/>
            <a:headEnd/>
            <a:tailEnd/>
          </a:ln>
        </p:spPr>
        <p:txBody>
          <a:bodyPr lIns="108000" tIns="108000" rIns="540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charset="0"/>
                <a:cs typeface="Sassoon Infant Rg"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charset="0"/>
                <a:cs typeface="Sassoon Infant Rg"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charset="0"/>
                <a:cs typeface="Sassoon Infant Rg"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charset="0"/>
                <a:cs typeface="Sassoon Infant Rg"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charset="0"/>
                <a:cs typeface="Sassoon Infant Rg"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charset="0"/>
                <a:cs typeface="Sassoon Infant Rg"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charset="0"/>
                <a:cs typeface="Sassoon Infant Rg"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charset="0"/>
                <a:cs typeface="Sassoon Infant Rg"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charset="0"/>
                <a:cs typeface="Sassoon Infant Rg" charset="0"/>
              </a:defRPr>
            </a:lvl9pPr>
          </a:lstStyle>
          <a:p>
            <a:pPr eaLnBrk="1" hangingPunct="1">
              <a:lnSpc>
                <a:spcPct val="100000"/>
              </a:lnSpc>
              <a:spcBef>
                <a:spcPct val="0"/>
              </a:spcBef>
              <a:spcAft>
                <a:spcPts val="1200"/>
              </a:spcAft>
              <a:buFontTx/>
              <a:buNone/>
            </a:pPr>
            <a:r>
              <a:rPr lang="en-GB" altLang="en-US" sz="1400" dirty="0">
                <a:solidFill>
                  <a:schemeClr val="tx1"/>
                </a:solidFill>
              </a:rPr>
              <a:t>Use an atlas or world map to find the Drake Passage. </a:t>
            </a:r>
          </a:p>
        </p:txBody>
      </p:sp>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8124825" y="4552156"/>
            <a:ext cx="719138"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a:spLocks noChangeArrowheads="1"/>
          </p:cNvSpPr>
          <p:nvPr/>
        </p:nvSpPr>
        <p:spPr bwMode="auto">
          <a:xfrm>
            <a:off x="6557963" y="5572499"/>
            <a:ext cx="2012950" cy="864440"/>
          </a:xfrm>
          <a:prstGeom prst="rect">
            <a:avLst/>
          </a:prstGeom>
          <a:solidFill>
            <a:schemeClr val="bg1"/>
          </a:solidFill>
          <a:ln w="28575">
            <a:solidFill>
              <a:srgbClr val="00649C"/>
            </a:solidFill>
            <a:miter lim="800000"/>
            <a:headEnd/>
            <a:tailEnd/>
          </a:ln>
        </p:spPr>
        <p:txBody>
          <a:bodyPr lIns="108000" tIns="108000" rIns="540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charset="0"/>
                <a:cs typeface="Sassoon Infant Rg"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charset="0"/>
                <a:cs typeface="Sassoon Infant Rg"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charset="0"/>
                <a:cs typeface="Sassoon Infant Rg"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charset="0"/>
                <a:cs typeface="Sassoon Infant Rg"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charset="0"/>
                <a:cs typeface="Sassoon Infant Rg"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charset="0"/>
                <a:cs typeface="Sassoon Infant Rg"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charset="0"/>
                <a:cs typeface="Sassoon Infant Rg"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charset="0"/>
                <a:cs typeface="Sassoon Infant Rg"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charset="0"/>
                <a:cs typeface="Sassoon Infant Rg" charset="0"/>
              </a:defRPr>
            </a:lvl9pPr>
          </a:lstStyle>
          <a:p>
            <a:pPr eaLnBrk="1" hangingPunct="1">
              <a:lnSpc>
                <a:spcPct val="100000"/>
              </a:lnSpc>
              <a:spcBef>
                <a:spcPct val="0"/>
              </a:spcBef>
              <a:spcAft>
                <a:spcPts val="1200"/>
              </a:spcAft>
              <a:buFontTx/>
              <a:buNone/>
            </a:pPr>
            <a:r>
              <a:rPr lang="en-GB" altLang="en-US" sz="1400" dirty="0">
                <a:solidFill>
                  <a:schemeClr val="tx1"/>
                </a:solidFill>
              </a:rPr>
              <a:t>Find three facts about the Drake Passage. </a:t>
            </a:r>
          </a:p>
        </p:txBody>
      </p:sp>
      <p:pic>
        <p:nvPicPr>
          <p:cNvPr id="23" name="Picture 22">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24825" y="428625"/>
            <a:ext cx="71913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3" name="Picture 2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hlinkClick r:id="rId7" action="ppaction://hlinksldjump"/>
          </p:cNvPr>
          <p:cNvPicPr>
            <a:picLocks noChangeAspect="1"/>
          </p:cNvPicPr>
          <p:nvPr/>
        </p:nvPicPr>
        <p:blipFill rotWithShape="1">
          <a:blip r:embed="rId8">
            <a:extLst>
              <a:ext uri="{28A0092B-C50C-407E-A947-70E740481C1C}">
                <a14:useLocalDpi xmlns:a14="http://schemas.microsoft.com/office/drawing/2010/main" val="0"/>
              </a:ext>
            </a:extLst>
          </a:blip>
          <a:srcRect l="46306" t="267" r="19332" b="3203"/>
          <a:stretch/>
        </p:blipFill>
        <p:spPr bwMode="auto">
          <a:xfrm>
            <a:off x="6554785" y="1285860"/>
            <a:ext cx="2012954" cy="3008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534987" y="3224808"/>
            <a:ext cx="2919413" cy="923330"/>
          </a:xfrm>
          <a:prstGeom prst="rect">
            <a:avLst/>
          </a:prstGeom>
          <a:solidFill>
            <a:schemeClr val="accent1">
              <a:lumMod val="40000"/>
              <a:lumOff val="60000"/>
            </a:schemeClr>
          </a:solidFill>
        </p:spPr>
        <p:txBody>
          <a:bodyPr>
            <a:spAutoFit/>
          </a:bodyPr>
          <a:lstStyle/>
          <a:p>
            <a:pPr eaLnBrk="1" fontAlgn="auto" hangingPunct="1">
              <a:spcBef>
                <a:spcPts val="0"/>
              </a:spcBef>
              <a:spcAft>
                <a:spcPts val="0"/>
              </a:spcAft>
              <a:defRPr/>
            </a:pPr>
            <a:r>
              <a:rPr lang="en-GB" dirty="0">
                <a:latin typeface="+mn-lt"/>
              </a:rPr>
              <a:t>The Drake Passage is named after English explorer Sir Francis Drake. </a:t>
            </a:r>
          </a:p>
        </p:txBody>
      </p:sp>
      <p:sp>
        <p:nvSpPr>
          <p:cNvPr id="17" name="TextBox 16"/>
          <p:cNvSpPr txBox="1"/>
          <p:nvPr/>
        </p:nvSpPr>
        <p:spPr>
          <a:xfrm>
            <a:off x="3546475" y="2750860"/>
            <a:ext cx="2919413" cy="923330"/>
          </a:xfrm>
          <a:prstGeom prst="rect">
            <a:avLst/>
          </a:prstGeom>
          <a:solidFill>
            <a:schemeClr val="accent1">
              <a:lumMod val="40000"/>
              <a:lumOff val="60000"/>
            </a:schemeClr>
          </a:solidFill>
        </p:spPr>
        <p:txBody>
          <a:bodyPr>
            <a:spAutoFit/>
          </a:bodyPr>
          <a:lstStyle/>
          <a:p>
            <a:pPr eaLnBrk="1" fontAlgn="auto" hangingPunct="1">
              <a:spcBef>
                <a:spcPts val="0"/>
              </a:spcBef>
              <a:spcAft>
                <a:spcPts val="0"/>
              </a:spcAft>
              <a:defRPr/>
            </a:pPr>
            <a:r>
              <a:rPr lang="en-GB" dirty="0">
                <a:latin typeface="+mn-lt"/>
              </a:rPr>
              <a:t>However, there is a wide </a:t>
            </a:r>
            <a:r>
              <a:rPr lang="en-GB" dirty="0">
                <a:solidFill>
                  <a:schemeClr val="accent6"/>
                </a:solidFill>
                <a:latin typeface="+mn-lt"/>
              </a:rPr>
              <a:t>variety</a:t>
            </a:r>
            <a:r>
              <a:rPr lang="en-GB" dirty="0">
                <a:latin typeface="+mn-lt"/>
              </a:rPr>
              <a:t> of animal life in this part of the ocean. </a:t>
            </a:r>
          </a:p>
        </p:txBody>
      </p:sp>
      <p:sp>
        <p:nvSpPr>
          <p:cNvPr id="18" name="TextBox 17"/>
          <p:cNvSpPr txBox="1"/>
          <p:nvPr/>
        </p:nvSpPr>
        <p:spPr>
          <a:xfrm>
            <a:off x="534987" y="5168721"/>
            <a:ext cx="2919413" cy="1200329"/>
          </a:xfrm>
          <a:prstGeom prst="rect">
            <a:avLst/>
          </a:prstGeom>
          <a:solidFill>
            <a:schemeClr val="accent5">
              <a:lumMod val="40000"/>
              <a:lumOff val="60000"/>
            </a:schemeClr>
          </a:solidFill>
        </p:spPr>
        <p:txBody>
          <a:bodyPr>
            <a:spAutoFit/>
          </a:bodyPr>
          <a:lstStyle/>
          <a:p>
            <a:pPr eaLnBrk="1" fontAlgn="auto" hangingPunct="1">
              <a:spcBef>
                <a:spcPts val="0"/>
              </a:spcBef>
              <a:spcAft>
                <a:spcPts val="0"/>
              </a:spcAft>
              <a:defRPr/>
            </a:pPr>
            <a:r>
              <a:rPr lang="en-GB" dirty="0"/>
              <a:t>He went through it when he became the first Englishman to sail around the world.</a:t>
            </a:r>
          </a:p>
        </p:txBody>
      </p:sp>
      <p:sp>
        <p:nvSpPr>
          <p:cNvPr id="25" name="TextBox 24"/>
          <p:cNvSpPr txBox="1"/>
          <p:nvPr/>
        </p:nvSpPr>
        <p:spPr>
          <a:xfrm>
            <a:off x="3544886" y="3761859"/>
            <a:ext cx="2919413" cy="923330"/>
          </a:xfrm>
          <a:prstGeom prst="rect">
            <a:avLst/>
          </a:prstGeom>
          <a:solidFill>
            <a:schemeClr val="accent5">
              <a:lumMod val="40000"/>
              <a:lumOff val="60000"/>
            </a:schemeClr>
          </a:solidFill>
        </p:spPr>
        <p:txBody>
          <a:bodyPr>
            <a:spAutoFit/>
          </a:bodyPr>
          <a:lstStyle/>
          <a:p>
            <a:pPr eaLnBrk="1" fontAlgn="auto" hangingPunct="1">
              <a:spcBef>
                <a:spcPts val="0"/>
              </a:spcBef>
              <a:spcAft>
                <a:spcPts val="0"/>
              </a:spcAft>
              <a:defRPr/>
            </a:pPr>
            <a:r>
              <a:rPr lang="en-GB" dirty="0">
                <a:latin typeface="+mn-lt"/>
              </a:rPr>
              <a:t>Whales, fish, penguins and dolphins can all be found in the ocean here. </a:t>
            </a:r>
          </a:p>
        </p:txBody>
      </p:sp>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82700" y="4146615"/>
            <a:ext cx="1300788" cy="1022106"/>
          </a:xfrm>
          <a:prstGeom prst="rect">
            <a:avLst/>
          </a:prstGeom>
        </p:spPr>
      </p:pic>
      <p:pic>
        <p:nvPicPr>
          <p:cNvPr id="6" name="Picture 5"/>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4934187" y="4728089"/>
            <a:ext cx="1576944" cy="875129"/>
          </a:xfrm>
          <a:prstGeom prst="rect">
            <a:avLst/>
          </a:prstGeom>
        </p:spPr>
      </p:pic>
      <p:pic>
        <p:nvPicPr>
          <p:cNvPr id="7" name="Picture 6"/>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3612591" y="5511031"/>
            <a:ext cx="1177813" cy="825276"/>
          </a:xfrm>
          <a:prstGeom prst="rect">
            <a:avLst/>
          </a:prstGeom>
        </p:spPr>
      </p:pic>
      <p:pic>
        <p:nvPicPr>
          <p:cNvPr id="9" name="Picture 8"/>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3776488" y="4773940"/>
            <a:ext cx="1198200" cy="560060"/>
          </a:xfrm>
          <a:prstGeom prst="rect">
            <a:avLst/>
          </a:prstGeom>
        </p:spPr>
      </p:pic>
      <p:pic>
        <p:nvPicPr>
          <p:cNvPr id="10" name="Picture 9"/>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5177879" y="5646118"/>
            <a:ext cx="411826" cy="717201"/>
          </a:xfrm>
          <a:prstGeom prst="rect">
            <a:avLst/>
          </a:prstGeom>
        </p:spPr>
      </p:pic>
      <p:grpSp>
        <p:nvGrpSpPr>
          <p:cNvPr id="28" name="Group 27"/>
          <p:cNvGrpSpPr/>
          <p:nvPr/>
        </p:nvGrpSpPr>
        <p:grpSpPr>
          <a:xfrm>
            <a:off x="8123238" y="5529081"/>
            <a:ext cx="720725" cy="952467"/>
            <a:chOff x="9515475" y="587391"/>
            <a:chExt cx="720725" cy="952467"/>
          </a:xfrm>
        </p:grpSpPr>
        <p:sp>
          <p:nvSpPr>
            <p:cNvPr id="29" name="Rectangle 28"/>
            <p:cNvSpPr/>
            <p:nvPr/>
          </p:nvSpPr>
          <p:spPr>
            <a:xfrm>
              <a:off x="9515475" y="703263"/>
              <a:ext cx="720725" cy="720725"/>
            </a:xfrm>
            <a:prstGeom prst="rect">
              <a:avLst/>
            </a:prstGeom>
            <a:solidFill>
              <a:schemeClr val="bg1"/>
            </a:solidFill>
            <a:ln w="28575">
              <a:solidFill>
                <a:srgbClr val="0064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2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515475" y="587391"/>
              <a:ext cx="718004" cy="952467"/>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10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right)">
                                      <p:cBhvr>
                                        <p:cTn id="16" dur="500"/>
                                        <p:tgtEl>
                                          <p:spTgt spid="2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up)">
                                      <p:cBhvr>
                                        <p:cTn id="30" dur="500"/>
                                        <p:tgtEl>
                                          <p:spTgt spid="1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up)">
                                      <p:cBhvr>
                                        <p:cTn id="35" dur="500"/>
                                        <p:tgtEl>
                                          <p:spTgt spid="15"/>
                                        </p:tgtEl>
                                      </p:cBhvr>
                                    </p:animEffec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up)">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up)">
                                      <p:cBhvr>
                                        <p:cTn id="49" dur="500"/>
                                        <p:tgtEl>
                                          <p:spTgt spid="16"/>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wipe(up)">
                                      <p:cBhvr>
                                        <p:cTn id="54" dur="500"/>
                                        <p:tgtEl>
                                          <p:spTgt spid="17"/>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1"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wipe(up)">
                                      <p:cBhvr>
                                        <p:cTn id="59" dur="500"/>
                                        <p:tgtEl>
                                          <p:spTgt spid="25"/>
                                        </p:tgtEl>
                                      </p:cBhvr>
                                    </p:animEffect>
                                  </p:child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cTn>
                              </p:par>
                            </p:childTnLst>
                          </p:cTn>
                        </p:par>
                        <p:par>
                          <p:cTn id="64" fill="hold">
                            <p:stCondLst>
                              <p:cond delay="1000"/>
                            </p:stCondLst>
                            <p:childTnLst>
                              <p:par>
                                <p:cTn id="65" presetID="10" presetClass="entr" presetSubtype="0" fill="hold" nodeType="after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fade">
                                      <p:cBhvr>
                                        <p:cTn id="67" dur="500"/>
                                        <p:tgtEl>
                                          <p:spTgt spid="9"/>
                                        </p:tgtEl>
                                      </p:cBhvr>
                                    </p:animEffect>
                                  </p:childTnLst>
                                </p:cTn>
                              </p:par>
                            </p:childTnLst>
                          </p:cTn>
                        </p:par>
                        <p:par>
                          <p:cTn id="68" fill="hold">
                            <p:stCondLst>
                              <p:cond delay="1500"/>
                            </p:stCondLst>
                            <p:childTnLst>
                              <p:par>
                                <p:cTn id="69" presetID="10" presetClass="entr" presetSubtype="0" fill="hold" nodeType="after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fade">
                                      <p:cBhvr>
                                        <p:cTn id="71" dur="500"/>
                                        <p:tgtEl>
                                          <p:spTgt spid="7"/>
                                        </p:tgtEl>
                                      </p:cBhvr>
                                    </p:animEffect>
                                  </p:childTnLst>
                                </p:cTn>
                              </p:par>
                            </p:childTnLst>
                          </p:cTn>
                        </p:par>
                        <p:par>
                          <p:cTn id="72" fill="hold">
                            <p:stCondLst>
                              <p:cond delay="2000"/>
                            </p:stCondLst>
                            <p:childTnLst>
                              <p:par>
                                <p:cTn id="73" presetID="10" presetClass="entr" presetSubtype="0" fill="hold" nodeType="afterEffect">
                                  <p:stCondLst>
                                    <p:cond delay="0"/>
                                  </p:stCondLst>
                                  <p:childTnLst>
                                    <p:set>
                                      <p:cBhvr>
                                        <p:cTn id="74" dur="1" fill="hold">
                                          <p:stCondLst>
                                            <p:cond delay="0"/>
                                          </p:stCondLst>
                                        </p:cTn>
                                        <p:tgtEl>
                                          <p:spTgt spid="6"/>
                                        </p:tgtEl>
                                        <p:attrNameLst>
                                          <p:attrName>style.visibility</p:attrName>
                                        </p:attrNameLst>
                                      </p:cBhvr>
                                      <p:to>
                                        <p:strVal val="visible"/>
                                      </p:to>
                                    </p:set>
                                    <p:animEffect transition="in" filter="fade">
                                      <p:cBhvr>
                                        <p:cTn id="75" dur="500"/>
                                        <p:tgtEl>
                                          <p:spTgt spid="6"/>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fade">
                                      <p:cBhvr>
                                        <p:cTn id="80" dur="500"/>
                                        <p:tgtEl>
                                          <p:spTgt spid="20"/>
                                        </p:tgtEl>
                                      </p:cBhvr>
                                    </p:animEffect>
                                  </p:childTnLst>
                                </p:cTn>
                              </p:par>
                              <p:par>
                                <p:cTn id="81" presetID="22" presetClass="entr" presetSubtype="2" fill="hold" grpId="0" nodeType="withEffect">
                                  <p:stCondLst>
                                    <p:cond delay="500"/>
                                  </p:stCondLst>
                                  <p:childTnLst>
                                    <p:set>
                                      <p:cBhvr>
                                        <p:cTn id="82" dur="1" fill="hold">
                                          <p:stCondLst>
                                            <p:cond delay="0"/>
                                          </p:stCondLst>
                                        </p:cTn>
                                        <p:tgtEl>
                                          <p:spTgt spid="19"/>
                                        </p:tgtEl>
                                        <p:attrNameLst>
                                          <p:attrName>style.visibility</p:attrName>
                                        </p:attrNameLst>
                                      </p:cBhvr>
                                      <p:to>
                                        <p:strVal val="visible"/>
                                      </p:to>
                                    </p:set>
                                    <p:animEffect transition="in" filter="wipe(right)">
                                      <p:cBhvr>
                                        <p:cTn id="83" dur="500"/>
                                        <p:tgtEl>
                                          <p:spTgt spid="19"/>
                                        </p:tgtEl>
                                      </p:cBhvr>
                                    </p:animEffect>
                                  </p:childTnLst>
                                </p:cTn>
                              </p:par>
                              <p:par>
                                <p:cTn id="84" presetID="22" presetClass="entr" presetSubtype="2" fill="hold" grpId="0" nodeType="withEffect">
                                  <p:stCondLst>
                                    <p:cond delay="1500"/>
                                  </p:stCondLst>
                                  <p:childTnLst>
                                    <p:set>
                                      <p:cBhvr>
                                        <p:cTn id="85" dur="1" fill="hold">
                                          <p:stCondLst>
                                            <p:cond delay="0"/>
                                          </p:stCondLst>
                                        </p:cTn>
                                        <p:tgtEl>
                                          <p:spTgt spid="21"/>
                                        </p:tgtEl>
                                        <p:attrNameLst>
                                          <p:attrName>style.visibility</p:attrName>
                                        </p:attrNameLst>
                                      </p:cBhvr>
                                      <p:to>
                                        <p:strVal val="visible"/>
                                      </p:to>
                                    </p:set>
                                    <p:animEffect transition="in" filter="wipe(right)">
                                      <p:cBhvr>
                                        <p:cTn id="86" dur="500"/>
                                        <p:tgtEl>
                                          <p:spTgt spid="21"/>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28"/>
                                        </p:tgtEl>
                                        <p:attrNameLst>
                                          <p:attrName>style.visibility</p:attrName>
                                        </p:attrNameLst>
                                      </p:cBhvr>
                                      <p:to>
                                        <p:strVal val="visible"/>
                                      </p:to>
                                    </p:set>
                                    <p:animEffect transition="in" filter="fade">
                                      <p:cBhvr>
                                        <p:cTn id="9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2" grpId="0" animBg="1"/>
      <p:bldP spid="8" grpId="0" animBg="1"/>
      <p:bldP spid="24" grpId="0" animBg="1"/>
      <p:bldP spid="2" grpId="0"/>
      <p:bldP spid="19" grpId="0" animBg="1"/>
      <p:bldP spid="21" grpId="0" animBg="1"/>
      <p:bldP spid="15" grpId="0" animBg="1"/>
      <p:bldP spid="17" grpId="0" animBg="1"/>
      <p:bldP spid="18" grpId="0" animBg="1"/>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338" name="Picture 1">
            <a:hlinkClick r:id="rId2" action="ppaction://hlinksldjump"/>
          </p:cNvPr>
          <p:cNvPicPr>
            <a:picLocks noChangeAspect="1"/>
          </p:cNvPicPr>
          <p:nvPr/>
        </p:nvPicPr>
        <p:blipFill rotWithShape="1">
          <a:blip r:embed="rId3">
            <a:extLst>
              <a:ext uri="{28A0092B-C50C-407E-A947-70E740481C1C}">
                <a14:useLocalDpi xmlns:a14="http://schemas.microsoft.com/office/drawing/2010/main" val="0"/>
              </a:ext>
            </a:extLst>
          </a:blip>
          <a:srcRect r="26650"/>
          <a:stretch/>
        </p:blipFill>
        <p:spPr bwMode="auto">
          <a:xfrm>
            <a:off x="477995" y="466760"/>
            <a:ext cx="8158005" cy="5917262"/>
          </a:xfrm>
          <a:prstGeom prst="roundRect">
            <a:avLst>
              <a:gd name="adj" fmla="val 205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3546475" y="1185863"/>
            <a:ext cx="2919413" cy="646331"/>
          </a:xfrm>
          <a:prstGeom prst="rect">
            <a:avLst/>
          </a:prstGeom>
          <a:solidFill>
            <a:schemeClr val="accent5">
              <a:lumMod val="40000"/>
              <a:lumOff val="60000"/>
            </a:schemeClr>
          </a:solidFill>
        </p:spPr>
        <p:txBody>
          <a:bodyPr>
            <a:spAutoFit/>
          </a:bodyPr>
          <a:lstStyle/>
          <a:p>
            <a:pPr eaLnBrk="1" fontAlgn="auto" hangingPunct="1">
              <a:spcBef>
                <a:spcPts val="0"/>
              </a:spcBef>
              <a:spcAft>
                <a:spcPts val="0"/>
              </a:spcAft>
              <a:defRPr/>
            </a:pPr>
            <a:r>
              <a:rPr lang="en-GB" dirty="0">
                <a:latin typeface="+mn-lt"/>
              </a:rPr>
              <a:t>They tried again in 1908 but they had to turn back. </a:t>
            </a:r>
          </a:p>
        </p:txBody>
      </p:sp>
      <p:sp>
        <p:nvSpPr>
          <p:cNvPr id="12" name="TextBox 11"/>
          <p:cNvSpPr txBox="1"/>
          <p:nvPr/>
        </p:nvSpPr>
        <p:spPr>
          <a:xfrm>
            <a:off x="536574" y="2448104"/>
            <a:ext cx="2919413" cy="1200329"/>
          </a:xfrm>
          <a:prstGeom prst="rect">
            <a:avLst/>
          </a:prstGeom>
          <a:solidFill>
            <a:schemeClr val="accent5">
              <a:lumMod val="40000"/>
              <a:lumOff val="60000"/>
            </a:schemeClr>
          </a:solidFill>
        </p:spPr>
        <p:txBody>
          <a:bodyPr>
            <a:spAutoFit/>
          </a:bodyPr>
          <a:lstStyle/>
          <a:p>
            <a:pPr eaLnBrk="1" fontAlgn="auto" hangingPunct="1">
              <a:spcBef>
                <a:spcPts val="0"/>
              </a:spcBef>
              <a:spcAft>
                <a:spcPts val="0"/>
              </a:spcAft>
              <a:defRPr/>
            </a:pPr>
            <a:r>
              <a:rPr lang="en-GB" dirty="0">
                <a:latin typeface="+mn-lt"/>
              </a:rPr>
              <a:t>In 1901, Ernest Shackleton and Robert Scott had an</a:t>
            </a:r>
            <a:r>
              <a:rPr lang="en-GB" dirty="0"/>
              <a:t> </a:t>
            </a:r>
            <a:r>
              <a:rPr lang="en-GB" dirty="0">
                <a:solidFill>
                  <a:schemeClr val="accent6"/>
                </a:solidFill>
              </a:rPr>
              <a:t>opportunity</a:t>
            </a:r>
            <a:r>
              <a:rPr lang="en-GB" dirty="0"/>
              <a:t> to be the first to reach the South Pole. </a:t>
            </a:r>
            <a:endParaRPr lang="en-GB" dirty="0">
              <a:latin typeface="+mn-lt"/>
            </a:endParaRPr>
          </a:p>
        </p:txBody>
      </p:sp>
      <p:sp>
        <p:nvSpPr>
          <p:cNvPr id="8" name="TextBox 7"/>
          <p:cNvSpPr txBox="1"/>
          <p:nvPr/>
        </p:nvSpPr>
        <p:spPr>
          <a:xfrm>
            <a:off x="536575" y="1181100"/>
            <a:ext cx="2919413" cy="1200329"/>
          </a:xfrm>
          <a:prstGeom prst="rect">
            <a:avLst/>
          </a:prstGeom>
          <a:solidFill>
            <a:schemeClr val="accent1">
              <a:lumMod val="40000"/>
              <a:lumOff val="60000"/>
            </a:schemeClr>
          </a:solidFill>
        </p:spPr>
        <p:txBody>
          <a:bodyPr>
            <a:spAutoFit/>
          </a:bodyPr>
          <a:lstStyle/>
          <a:p>
            <a:pPr eaLnBrk="1" fontAlgn="auto" hangingPunct="1">
              <a:spcBef>
                <a:spcPts val="0"/>
              </a:spcBef>
              <a:spcAft>
                <a:spcPts val="0"/>
              </a:spcAft>
              <a:defRPr/>
            </a:pPr>
            <a:r>
              <a:rPr lang="en-GB" dirty="0">
                <a:latin typeface="+mn-lt"/>
              </a:rPr>
              <a:t>Many people have raced to be the first to reach the poles. </a:t>
            </a:r>
            <a:r>
              <a:rPr lang="en-GB" dirty="0">
                <a:solidFill>
                  <a:schemeClr val="accent6"/>
                </a:solidFill>
                <a:latin typeface="+mn-lt"/>
              </a:rPr>
              <a:t>Competition</a:t>
            </a:r>
            <a:r>
              <a:rPr lang="en-GB" dirty="0">
                <a:latin typeface="+mn-lt"/>
              </a:rPr>
              <a:t> has been fierce!</a:t>
            </a:r>
          </a:p>
        </p:txBody>
      </p:sp>
      <p:cxnSp>
        <p:nvCxnSpPr>
          <p:cNvPr id="14" name="Straight Connector 13"/>
          <p:cNvCxnSpPr/>
          <p:nvPr/>
        </p:nvCxnSpPr>
        <p:spPr>
          <a:xfrm>
            <a:off x="444500" y="1177925"/>
            <a:ext cx="611346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557963" y="393913"/>
            <a:ext cx="2012950" cy="791737"/>
          </a:xfrm>
          <a:prstGeom prst="rect">
            <a:avLst/>
          </a:prstGeom>
          <a:solidFill>
            <a:schemeClr val="bg1"/>
          </a:solidFill>
          <a:ln w="28575">
            <a:solidFill>
              <a:srgbClr val="4A3582"/>
            </a:solidFill>
          </a:ln>
        </p:spPr>
        <p:txBody>
          <a:bodyPr lIns="108000" tIns="72000" rIns="108000" bIns="72000" spcCol="360000" anchor="ctr">
            <a:spAutoFit/>
          </a:bodyPr>
          <a:lstStyle/>
          <a:p>
            <a:pPr eaLnBrk="1" fontAlgn="auto" hangingPunct="1">
              <a:spcBef>
                <a:spcPts val="0"/>
              </a:spcBef>
              <a:spcAft>
                <a:spcPts val="0"/>
              </a:spcAft>
              <a:defRPr/>
            </a:pPr>
            <a:r>
              <a:rPr lang="en-GB" sz="1400" kern="1000" dirty="0"/>
              <a:t>competition</a:t>
            </a:r>
          </a:p>
          <a:p>
            <a:pPr eaLnBrk="1" fontAlgn="auto" hangingPunct="1">
              <a:spcBef>
                <a:spcPts val="0"/>
              </a:spcBef>
              <a:spcAft>
                <a:spcPts val="0"/>
              </a:spcAft>
              <a:defRPr/>
            </a:pPr>
            <a:r>
              <a:rPr lang="en-GB" sz="1400" kern="1000" dirty="0"/>
              <a:t>opportunity</a:t>
            </a:r>
          </a:p>
          <a:p>
            <a:pPr eaLnBrk="1" fontAlgn="auto" hangingPunct="1">
              <a:spcBef>
                <a:spcPts val="0"/>
              </a:spcBef>
              <a:spcAft>
                <a:spcPts val="0"/>
              </a:spcAft>
              <a:defRPr/>
            </a:pPr>
            <a:r>
              <a:rPr lang="en-GB" sz="1400" kern="1000" dirty="0"/>
              <a:t>temperatures</a:t>
            </a:r>
          </a:p>
        </p:txBody>
      </p:sp>
      <p:sp>
        <p:nvSpPr>
          <p:cNvPr id="2" name="Title 1"/>
          <p:cNvSpPr>
            <a:spLocks noGrp="1"/>
          </p:cNvSpPr>
          <p:nvPr>
            <p:ph type="title" idx="4294967295"/>
          </p:nvPr>
        </p:nvSpPr>
        <p:spPr>
          <a:xfrm>
            <a:off x="444500" y="522288"/>
            <a:ext cx="6113463" cy="655637"/>
          </a:xfrm>
          <a:prstGeom prst="roundRect">
            <a:avLst>
              <a:gd name="adj" fmla="val 0"/>
            </a:avLst>
          </a:prstGeom>
        </p:spPr>
        <p:txBody>
          <a:bodyPr/>
          <a:lstStyle/>
          <a:p>
            <a:pPr algn="ctr"/>
            <a:r>
              <a:rPr lang="en-GB" altLang="en-US" sz="2000" dirty="0">
                <a:solidFill>
                  <a:schemeClr val="tx1"/>
                </a:solidFill>
                <a:latin typeface="Twinkl" pitchFamily="2" charset="0"/>
              </a:rPr>
              <a:t>Who Was the First Person to Reach the South Pole?</a:t>
            </a:r>
          </a:p>
        </p:txBody>
      </p:sp>
      <p:sp>
        <p:nvSpPr>
          <p:cNvPr id="19" name="TextBox 18"/>
          <p:cNvSpPr txBox="1">
            <a:spLocks noChangeArrowheads="1"/>
          </p:cNvSpPr>
          <p:nvPr/>
        </p:nvSpPr>
        <p:spPr bwMode="auto">
          <a:xfrm>
            <a:off x="6557963" y="4197158"/>
            <a:ext cx="2012950" cy="1079884"/>
          </a:xfrm>
          <a:prstGeom prst="rect">
            <a:avLst/>
          </a:prstGeom>
          <a:solidFill>
            <a:schemeClr val="bg1"/>
          </a:solidFill>
          <a:ln w="28575">
            <a:solidFill>
              <a:srgbClr val="1C4160"/>
            </a:solidFill>
            <a:miter lim="800000"/>
            <a:headEnd/>
            <a:tailEnd/>
          </a:ln>
        </p:spPr>
        <p:txBody>
          <a:bodyPr lIns="108000" tIns="108000" rIns="540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charset="0"/>
                <a:cs typeface="Sassoon Infant Rg"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charset="0"/>
                <a:cs typeface="Sassoon Infant Rg"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charset="0"/>
                <a:cs typeface="Sassoon Infant Rg"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charset="0"/>
                <a:cs typeface="Sassoon Infant Rg"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charset="0"/>
                <a:cs typeface="Sassoon Infant Rg"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charset="0"/>
                <a:cs typeface="Sassoon Infant Rg"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charset="0"/>
                <a:cs typeface="Sassoon Infant Rg"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charset="0"/>
                <a:cs typeface="Sassoon Infant Rg"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charset="0"/>
                <a:cs typeface="Sassoon Infant Rg" charset="0"/>
              </a:defRPr>
            </a:lvl9pPr>
          </a:lstStyle>
          <a:p>
            <a:pPr eaLnBrk="1" hangingPunct="1">
              <a:lnSpc>
                <a:spcPct val="100000"/>
              </a:lnSpc>
              <a:spcBef>
                <a:spcPct val="0"/>
              </a:spcBef>
              <a:spcAft>
                <a:spcPts val="1200"/>
              </a:spcAft>
              <a:buFontTx/>
              <a:buNone/>
            </a:pPr>
            <a:r>
              <a:rPr lang="en-GB" altLang="en-US" sz="1400" dirty="0">
                <a:solidFill>
                  <a:schemeClr val="tx1"/>
                </a:solidFill>
              </a:rPr>
              <a:t>Write a headline about the first person to reach the South Pole.</a:t>
            </a:r>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24825" y="4386263"/>
            <a:ext cx="71913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a:spLocks noChangeArrowheads="1"/>
          </p:cNvSpPr>
          <p:nvPr/>
        </p:nvSpPr>
        <p:spPr bwMode="auto">
          <a:xfrm>
            <a:off x="6557963" y="5357056"/>
            <a:ext cx="2012950" cy="1295327"/>
          </a:xfrm>
          <a:prstGeom prst="rect">
            <a:avLst/>
          </a:prstGeom>
          <a:solidFill>
            <a:schemeClr val="bg1"/>
          </a:solidFill>
          <a:ln w="28575">
            <a:solidFill>
              <a:srgbClr val="009640"/>
            </a:solidFill>
            <a:miter lim="800000"/>
            <a:headEnd/>
            <a:tailEnd/>
          </a:ln>
        </p:spPr>
        <p:txBody>
          <a:bodyPr lIns="108000" tIns="108000" rIns="540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charset="0"/>
                <a:cs typeface="Sassoon Infant Rg"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charset="0"/>
                <a:cs typeface="Sassoon Infant Rg"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charset="0"/>
                <a:cs typeface="Sassoon Infant Rg"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charset="0"/>
                <a:cs typeface="Sassoon Infant Rg"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charset="0"/>
                <a:cs typeface="Sassoon Infant Rg"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charset="0"/>
                <a:cs typeface="Sassoon Infant Rg"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charset="0"/>
                <a:cs typeface="Sassoon Infant Rg"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charset="0"/>
                <a:cs typeface="Sassoon Infant Rg"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charset="0"/>
                <a:cs typeface="Sassoon Infant Rg" charset="0"/>
              </a:defRPr>
            </a:lvl9pPr>
          </a:lstStyle>
          <a:p>
            <a:pPr eaLnBrk="1" hangingPunct="1">
              <a:lnSpc>
                <a:spcPct val="100000"/>
              </a:lnSpc>
              <a:spcBef>
                <a:spcPct val="0"/>
              </a:spcBef>
              <a:spcAft>
                <a:spcPts val="1200"/>
              </a:spcAft>
              <a:buFontTx/>
              <a:buNone/>
            </a:pPr>
            <a:r>
              <a:rPr lang="en-GB" altLang="en-US" sz="1400" dirty="0">
                <a:solidFill>
                  <a:schemeClr val="tx1"/>
                </a:solidFill>
              </a:rPr>
              <a:t>Find a piece of evidence that suggests Shackleton was determined. </a:t>
            </a:r>
          </a:p>
        </p:txBody>
      </p:sp>
      <p:pic>
        <p:nvPicPr>
          <p:cNvPr id="23" name="Picture 22">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24825" y="428625"/>
            <a:ext cx="71913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1" name="Picture 2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val="0"/>
              </a:ext>
            </a:extLst>
          </a:blip>
          <a:srcRect l="4295" t="-1" b="1118"/>
          <a:stretch/>
        </p:blipFill>
        <p:spPr bwMode="auto">
          <a:xfrm>
            <a:off x="6556375" y="1276244"/>
            <a:ext cx="2016389" cy="284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536575" y="5106988"/>
            <a:ext cx="2919413" cy="1200329"/>
          </a:xfrm>
          <a:prstGeom prst="rect">
            <a:avLst/>
          </a:prstGeom>
          <a:solidFill>
            <a:schemeClr val="accent1">
              <a:lumMod val="40000"/>
              <a:lumOff val="60000"/>
            </a:schemeClr>
          </a:solidFill>
        </p:spPr>
        <p:txBody>
          <a:bodyPr>
            <a:spAutoFit/>
          </a:bodyPr>
          <a:lstStyle/>
          <a:p>
            <a:pPr eaLnBrk="1" fontAlgn="auto" hangingPunct="1">
              <a:spcBef>
                <a:spcPts val="0"/>
              </a:spcBef>
              <a:spcAft>
                <a:spcPts val="0"/>
              </a:spcAft>
              <a:defRPr/>
            </a:pPr>
            <a:r>
              <a:rPr lang="en-GB" dirty="0">
                <a:latin typeface="+mn-lt"/>
              </a:rPr>
              <a:t>Unfortunately, freezing </a:t>
            </a:r>
            <a:r>
              <a:rPr lang="en-GB" dirty="0">
                <a:solidFill>
                  <a:schemeClr val="accent6"/>
                </a:solidFill>
                <a:latin typeface="+mn-lt"/>
              </a:rPr>
              <a:t>temperatures</a:t>
            </a:r>
            <a:r>
              <a:rPr lang="en-GB" dirty="0">
                <a:latin typeface="+mn-lt"/>
              </a:rPr>
              <a:t> and illness meant they had to turn back. </a:t>
            </a:r>
          </a:p>
        </p:txBody>
      </p:sp>
      <p:sp>
        <p:nvSpPr>
          <p:cNvPr id="17" name="TextBox 16"/>
          <p:cNvSpPr txBox="1"/>
          <p:nvPr/>
        </p:nvSpPr>
        <p:spPr>
          <a:xfrm>
            <a:off x="3546476" y="1894106"/>
            <a:ext cx="2919412" cy="1200329"/>
          </a:xfrm>
          <a:prstGeom prst="rect">
            <a:avLst/>
          </a:prstGeom>
          <a:solidFill>
            <a:schemeClr val="accent1">
              <a:lumMod val="40000"/>
              <a:lumOff val="60000"/>
            </a:schemeClr>
          </a:solidFill>
        </p:spPr>
        <p:txBody>
          <a:bodyPr>
            <a:spAutoFit/>
          </a:bodyPr>
          <a:lstStyle/>
          <a:p>
            <a:pPr eaLnBrk="1" fontAlgn="auto" hangingPunct="1">
              <a:spcBef>
                <a:spcPts val="0"/>
              </a:spcBef>
              <a:spcAft>
                <a:spcPts val="0"/>
              </a:spcAft>
              <a:defRPr/>
            </a:pPr>
            <a:r>
              <a:rPr lang="en-GB" dirty="0">
                <a:latin typeface="+mn-lt"/>
              </a:rPr>
              <a:t>In 1911, they set out again. However, a team from Norway were also racing to the South Pole. </a:t>
            </a:r>
          </a:p>
        </p:txBody>
      </p:sp>
      <p:sp>
        <p:nvSpPr>
          <p:cNvPr id="18" name="TextBox 17"/>
          <p:cNvSpPr txBox="1"/>
          <p:nvPr/>
        </p:nvSpPr>
        <p:spPr>
          <a:xfrm>
            <a:off x="3546475" y="3156347"/>
            <a:ext cx="2919413" cy="1200329"/>
          </a:xfrm>
          <a:prstGeom prst="rect">
            <a:avLst/>
          </a:prstGeom>
          <a:solidFill>
            <a:schemeClr val="accent5">
              <a:lumMod val="40000"/>
              <a:lumOff val="60000"/>
            </a:schemeClr>
          </a:solidFill>
        </p:spPr>
        <p:txBody>
          <a:bodyPr>
            <a:spAutoFit/>
          </a:bodyPr>
          <a:lstStyle/>
          <a:p>
            <a:pPr eaLnBrk="1" fontAlgn="auto" hangingPunct="1">
              <a:spcBef>
                <a:spcPts val="0"/>
              </a:spcBef>
              <a:spcAft>
                <a:spcPts val="0"/>
              </a:spcAft>
              <a:defRPr/>
            </a:pPr>
            <a:r>
              <a:rPr lang="en-GB" dirty="0">
                <a:latin typeface="+mn-lt"/>
              </a:rPr>
              <a:t>On the 14</a:t>
            </a:r>
            <a:r>
              <a:rPr lang="en-GB" baseline="30000" dirty="0">
                <a:latin typeface="+mn-lt"/>
              </a:rPr>
              <a:t>th</a:t>
            </a:r>
            <a:r>
              <a:rPr lang="en-GB" dirty="0">
                <a:latin typeface="+mn-lt"/>
              </a:rPr>
              <a:t> December 1911, Norwegian explorer Roald Amundsen reached the South Pole. </a:t>
            </a:r>
          </a:p>
        </p:txBody>
      </p:sp>
      <p:sp>
        <p:nvSpPr>
          <p:cNvPr id="25" name="TextBox 24"/>
          <p:cNvSpPr txBox="1"/>
          <p:nvPr/>
        </p:nvSpPr>
        <p:spPr>
          <a:xfrm>
            <a:off x="3546476" y="4418588"/>
            <a:ext cx="2919412" cy="923330"/>
          </a:xfrm>
          <a:prstGeom prst="rect">
            <a:avLst/>
          </a:prstGeom>
          <a:solidFill>
            <a:schemeClr val="accent1">
              <a:lumMod val="40000"/>
              <a:lumOff val="60000"/>
            </a:schemeClr>
          </a:solidFill>
        </p:spPr>
        <p:txBody>
          <a:bodyPr>
            <a:spAutoFit/>
          </a:bodyPr>
          <a:lstStyle/>
          <a:p>
            <a:pPr eaLnBrk="1" fontAlgn="auto" hangingPunct="1">
              <a:spcBef>
                <a:spcPts val="0"/>
              </a:spcBef>
              <a:spcAft>
                <a:spcPts val="0"/>
              </a:spcAft>
              <a:defRPr/>
            </a:pPr>
            <a:r>
              <a:rPr lang="en-GB" dirty="0">
                <a:latin typeface="+mn-lt"/>
              </a:rPr>
              <a:t>They beat Shackleton and Scott. A British team arrived in January 1912. </a:t>
            </a:r>
          </a:p>
        </p:txBody>
      </p:sp>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5067" y="3665908"/>
            <a:ext cx="1677799" cy="1378954"/>
          </a:xfrm>
          <a:prstGeom prst="rect">
            <a:avLst/>
          </a:prstGeom>
        </p:spPr>
      </p:pic>
      <p:pic>
        <p:nvPicPr>
          <p:cNvPr id="6" name="Picture 5"/>
          <p:cNvPicPr>
            <a:picLocks noChangeAspect="1"/>
          </p:cNvPicPr>
          <p:nvPr/>
        </p:nvPicPr>
        <p:blipFill rotWithShape="1">
          <a:blip r:embed="rId10" cstate="print">
            <a:extLst>
              <a:ext uri="{28A0092B-C50C-407E-A947-70E740481C1C}">
                <a14:useLocalDpi xmlns:a14="http://schemas.microsoft.com/office/drawing/2010/main" val="0"/>
              </a:ext>
            </a:extLst>
          </a:blip>
          <a:srcRect l="18252" r="70" b="18322"/>
          <a:stretch/>
        </p:blipFill>
        <p:spPr>
          <a:xfrm>
            <a:off x="4169329" y="5359400"/>
            <a:ext cx="1501630" cy="1049301"/>
          </a:xfrm>
          <a:prstGeom prst="ellipse">
            <a:avLst/>
          </a:prstGeom>
        </p:spPr>
      </p:pic>
      <p:grpSp>
        <p:nvGrpSpPr>
          <p:cNvPr id="26" name="Group 25"/>
          <p:cNvGrpSpPr/>
          <p:nvPr/>
        </p:nvGrpSpPr>
        <p:grpSpPr>
          <a:xfrm>
            <a:off x="8052209" y="5574776"/>
            <a:ext cx="720725" cy="859885"/>
            <a:chOff x="9502775" y="2914106"/>
            <a:chExt cx="720725" cy="859885"/>
          </a:xfrm>
        </p:grpSpPr>
        <p:sp>
          <p:nvSpPr>
            <p:cNvPr id="27" name="Rectangle 26"/>
            <p:cNvSpPr/>
            <p:nvPr/>
          </p:nvSpPr>
          <p:spPr>
            <a:xfrm>
              <a:off x="9502775" y="2957548"/>
              <a:ext cx="720725" cy="720725"/>
            </a:xfrm>
            <a:prstGeom prst="rect">
              <a:avLst/>
            </a:prstGeom>
            <a:solidFill>
              <a:schemeClr val="bg1"/>
            </a:solidFill>
            <a:ln w="28575">
              <a:solidFill>
                <a:srgbClr val="0096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2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564764" y="2914106"/>
              <a:ext cx="612560" cy="859885"/>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10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right)">
                                      <p:cBhvr>
                                        <p:cTn id="16" dur="500"/>
                                        <p:tgtEl>
                                          <p:spTgt spid="2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up)">
                                      <p:cBhvr>
                                        <p:cTn id="30" dur="500"/>
                                        <p:tgtEl>
                                          <p:spTgt spid="12"/>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up)">
                                      <p:cBhvr>
                                        <p:cTn id="39" dur="500"/>
                                        <p:tgtEl>
                                          <p:spTgt spid="15"/>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up)">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up)">
                                      <p:cBhvr>
                                        <p:cTn id="49" dur="500"/>
                                        <p:tgtEl>
                                          <p:spTgt spid="17"/>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up)">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wipe(up)">
                                      <p:cBhvr>
                                        <p:cTn id="59" dur="500"/>
                                        <p:tgtEl>
                                          <p:spTgt spid="25"/>
                                        </p:tgtEl>
                                      </p:cBhvr>
                                    </p:animEffect>
                                  </p:child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10" presetClass="entr" presetSubtype="0" fill="hold" nodeType="click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500"/>
                                        <p:tgtEl>
                                          <p:spTgt spid="20"/>
                                        </p:tgtEl>
                                      </p:cBhvr>
                                    </p:animEffect>
                                  </p:childTnLst>
                                </p:cTn>
                              </p:par>
                              <p:par>
                                <p:cTn id="69" presetID="22" presetClass="entr" presetSubtype="2" fill="hold" grpId="0" nodeType="withEffect">
                                  <p:stCondLst>
                                    <p:cond delay="500"/>
                                  </p:stCondLst>
                                  <p:childTnLst>
                                    <p:set>
                                      <p:cBhvr>
                                        <p:cTn id="70" dur="1" fill="hold">
                                          <p:stCondLst>
                                            <p:cond delay="0"/>
                                          </p:stCondLst>
                                        </p:cTn>
                                        <p:tgtEl>
                                          <p:spTgt spid="19"/>
                                        </p:tgtEl>
                                        <p:attrNameLst>
                                          <p:attrName>style.visibility</p:attrName>
                                        </p:attrNameLst>
                                      </p:cBhvr>
                                      <p:to>
                                        <p:strVal val="visible"/>
                                      </p:to>
                                    </p:set>
                                    <p:animEffect transition="in" filter="wipe(right)">
                                      <p:cBhvr>
                                        <p:cTn id="71" dur="500"/>
                                        <p:tgtEl>
                                          <p:spTgt spid="19"/>
                                        </p:tgtEl>
                                      </p:cBhvr>
                                    </p:animEffect>
                                  </p:childTnLst>
                                </p:cTn>
                              </p:par>
                              <p:par>
                                <p:cTn id="72" presetID="22" presetClass="entr" presetSubtype="2" fill="hold" grpId="0" nodeType="withEffect">
                                  <p:stCondLst>
                                    <p:cond delay="1500"/>
                                  </p:stCondLst>
                                  <p:childTnLst>
                                    <p:set>
                                      <p:cBhvr>
                                        <p:cTn id="73" dur="1" fill="hold">
                                          <p:stCondLst>
                                            <p:cond delay="0"/>
                                          </p:stCondLst>
                                        </p:cTn>
                                        <p:tgtEl>
                                          <p:spTgt spid="21"/>
                                        </p:tgtEl>
                                        <p:attrNameLst>
                                          <p:attrName>style.visibility</p:attrName>
                                        </p:attrNameLst>
                                      </p:cBhvr>
                                      <p:to>
                                        <p:strVal val="visible"/>
                                      </p:to>
                                    </p:set>
                                    <p:animEffect transition="in" filter="wipe(right)">
                                      <p:cBhvr>
                                        <p:cTn id="74" dur="500"/>
                                        <p:tgtEl>
                                          <p:spTgt spid="21"/>
                                        </p:tgtEl>
                                      </p:cBhvr>
                                    </p:animEffect>
                                  </p:childTnLst>
                                </p:cTn>
                              </p:par>
                              <p:par>
                                <p:cTn id="75" presetID="10" presetClass="entr" presetSubtype="0" fill="hold" nodeType="with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fade">
                                      <p:cBhvr>
                                        <p:cTn id="7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2" grpId="0" animBg="1"/>
      <p:bldP spid="8" grpId="0" animBg="1"/>
      <p:bldP spid="24" grpId="0" animBg="1"/>
      <p:bldP spid="2" grpId="0"/>
      <p:bldP spid="19" grpId="0" animBg="1"/>
      <p:bldP spid="21" grpId="0" animBg="1"/>
      <p:bldP spid="15" grpId="0" animBg="1"/>
      <p:bldP spid="17" grpId="0" animBg="1"/>
      <p:bldP spid="18" grpId="0" animBg="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338" name="Picture 1">
            <a:hlinkClick r:id="rId2" action="ppaction://hlinksldjump"/>
          </p:cNvPr>
          <p:cNvPicPr>
            <a:picLocks noChangeAspect="1"/>
          </p:cNvPicPr>
          <p:nvPr/>
        </p:nvPicPr>
        <p:blipFill rotWithShape="1">
          <a:blip r:embed="rId3">
            <a:extLst>
              <a:ext uri="{28A0092B-C50C-407E-A947-70E740481C1C}">
                <a14:useLocalDpi xmlns:a14="http://schemas.microsoft.com/office/drawing/2010/main" val="0"/>
              </a:ext>
            </a:extLst>
          </a:blip>
          <a:srcRect l="-22895" r="-30230" b="18805"/>
          <a:stretch/>
        </p:blipFill>
        <p:spPr bwMode="auto">
          <a:xfrm>
            <a:off x="504339" y="466929"/>
            <a:ext cx="8153885" cy="5895772"/>
          </a:xfrm>
          <a:prstGeom prst="roundRect">
            <a:avLst>
              <a:gd name="adj" fmla="val 2053"/>
            </a:avLst>
          </a:prstGeom>
          <a:solidFill>
            <a:srgbClr val="010101"/>
          </a:solidFill>
          <a:ln>
            <a:noFill/>
          </a:ln>
          <a:extLst/>
        </p:spPr>
      </p:pic>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3544888" y="1892339"/>
            <a:ext cx="2919412" cy="1477328"/>
          </a:xfrm>
          <a:prstGeom prst="rect">
            <a:avLst/>
          </a:prstGeom>
          <a:solidFill>
            <a:schemeClr val="accent1">
              <a:lumMod val="40000"/>
              <a:lumOff val="60000"/>
            </a:schemeClr>
          </a:solidFill>
        </p:spPr>
        <p:txBody>
          <a:bodyPr>
            <a:spAutoFit/>
          </a:bodyPr>
          <a:lstStyle/>
          <a:p>
            <a:pPr eaLnBrk="1" fontAlgn="auto" hangingPunct="1">
              <a:spcBef>
                <a:spcPts val="0"/>
              </a:spcBef>
              <a:spcAft>
                <a:spcPts val="0"/>
              </a:spcAft>
              <a:defRPr/>
            </a:pPr>
            <a:r>
              <a:rPr lang="en-GB" dirty="0">
                <a:latin typeface="+mn-lt"/>
              </a:rPr>
              <a:t>In September, Victor </a:t>
            </a:r>
            <a:r>
              <a:rPr lang="en-GB" dirty="0" err="1">
                <a:latin typeface="+mn-lt"/>
              </a:rPr>
              <a:t>Vescovo</a:t>
            </a:r>
            <a:r>
              <a:rPr lang="en-GB" dirty="0">
                <a:latin typeface="+mn-lt"/>
              </a:rPr>
              <a:t> became the first </a:t>
            </a:r>
            <a:r>
              <a:rPr lang="en-GB" dirty="0">
                <a:solidFill>
                  <a:schemeClr val="accent6"/>
                </a:solidFill>
                <a:latin typeface="+mn-lt"/>
              </a:rPr>
              <a:t>individual</a:t>
            </a:r>
            <a:r>
              <a:rPr lang="en-GB" dirty="0">
                <a:latin typeface="+mn-lt"/>
              </a:rPr>
              <a:t> to dive to the bottom of all of the world’s oceans!</a:t>
            </a:r>
          </a:p>
        </p:txBody>
      </p:sp>
      <p:sp>
        <p:nvSpPr>
          <p:cNvPr id="12" name="TextBox 11"/>
          <p:cNvSpPr txBox="1"/>
          <p:nvPr/>
        </p:nvSpPr>
        <p:spPr>
          <a:xfrm>
            <a:off x="531812" y="2441065"/>
            <a:ext cx="2919413" cy="1200329"/>
          </a:xfrm>
          <a:prstGeom prst="rect">
            <a:avLst/>
          </a:prstGeom>
          <a:solidFill>
            <a:schemeClr val="accent5">
              <a:lumMod val="40000"/>
              <a:lumOff val="60000"/>
            </a:schemeClr>
          </a:solidFill>
        </p:spPr>
        <p:txBody>
          <a:bodyPr>
            <a:spAutoFit/>
          </a:bodyPr>
          <a:lstStyle/>
          <a:p>
            <a:pPr eaLnBrk="1" fontAlgn="auto" hangingPunct="1">
              <a:spcBef>
                <a:spcPts val="0"/>
              </a:spcBef>
              <a:spcAft>
                <a:spcPts val="0"/>
              </a:spcAft>
              <a:defRPr/>
            </a:pPr>
            <a:r>
              <a:rPr lang="en-GB" dirty="0">
                <a:latin typeface="+mn-lt"/>
              </a:rPr>
              <a:t>In December 2019, two men </a:t>
            </a:r>
            <a:r>
              <a:rPr lang="en-GB">
                <a:latin typeface="+mn-lt"/>
              </a:rPr>
              <a:t>walked using </a:t>
            </a:r>
            <a:r>
              <a:rPr lang="en-GB" dirty="0">
                <a:latin typeface="+mn-lt"/>
              </a:rPr>
              <a:t>skis to travel across the Arctic Circle. </a:t>
            </a:r>
          </a:p>
        </p:txBody>
      </p:sp>
      <p:sp>
        <p:nvSpPr>
          <p:cNvPr id="8" name="TextBox 7"/>
          <p:cNvSpPr txBox="1"/>
          <p:nvPr/>
        </p:nvSpPr>
        <p:spPr>
          <a:xfrm>
            <a:off x="536575" y="1181100"/>
            <a:ext cx="2919413" cy="1200329"/>
          </a:xfrm>
          <a:prstGeom prst="rect">
            <a:avLst/>
          </a:prstGeom>
          <a:solidFill>
            <a:schemeClr val="accent1">
              <a:lumMod val="40000"/>
              <a:lumOff val="60000"/>
            </a:schemeClr>
          </a:solidFill>
        </p:spPr>
        <p:txBody>
          <a:bodyPr>
            <a:spAutoFit/>
          </a:bodyPr>
          <a:lstStyle/>
          <a:p>
            <a:pPr eaLnBrk="1" fontAlgn="auto" hangingPunct="1">
              <a:spcBef>
                <a:spcPts val="0"/>
              </a:spcBef>
              <a:spcAft>
                <a:spcPts val="0"/>
              </a:spcAft>
              <a:defRPr/>
            </a:pPr>
            <a:r>
              <a:rPr lang="en-GB" dirty="0">
                <a:latin typeface="+mn-lt"/>
              </a:rPr>
              <a:t>Recently, different explorers have made headlines for their </a:t>
            </a:r>
            <a:r>
              <a:rPr lang="en-GB" dirty="0">
                <a:solidFill>
                  <a:schemeClr val="accent6"/>
                </a:solidFill>
                <a:latin typeface="+mn-lt"/>
              </a:rPr>
              <a:t>achievements</a:t>
            </a:r>
            <a:r>
              <a:rPr lang="en-GB" dirty="0">
                <a:latin typeface="+mn-lt"/>
              </a:rPr>
              <a:t>. </a:t>
            </a:r>
          </a:p>
        </p:txBody>
      </p:sp>
      <p:cxnSp>
        <p:nvCxnSpPr>
          <p:cNvPr id="14" name="Straight Connector 13"/>
          <p:cNvCxnSpPr/>
          <p:nvPr/>
        </p:nvCxnSpPr>
        <p:spPr>
          <a:xfrm>
            <a:off x="444500" y="1177925"/>
            <a:ext cx="611346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557963" y="393913"/>
            <a:ext cx="2012950" cy="791737"/>
          </a:xfrm>
          <a:prstGeom prst="rect">
            <a:avLst/>
          </a:prstGeom>
          <a:solidFill>
            <a:schemeClr val="bg1"/>
          </a:solidFill>
          <a:ln w="28575">
            <a:solidFill>
              <a:srgbClr val="4A3582"/>
            </a:solidFill>
          </a:ln>
        </p:spPr>
        <p:txBody>
          <a:bodyPr lIns="108000" tIns="72000" rIns="108000" bIns="72000" spcCol="360000" anchor="ctr">
            <a:spAutoFit/>
          </a:bodyPr>
          <a:lstStyle/>
          <a:p>
            <a:pPr eaLnBrk="1" fontAlgn="auto" hangingPunct="1">
              <a:spcBef>
                <a:spcPts val="0"/>
              </a:spcBef>
              <a:spcAft>
                <a:spcPts val="0"/>
              </a:spcAft>
              <a:defRPr/>
            </a:pPr>
            <a:r>
              <a:rPr lang="en-GB" sz="1400" kern="1000" dirty="0"/>
              <a:t>achievements</a:t>
            </a:r>
          </a:p>
          <a:p>
            <a:pPr eaLnBrk="1" fontAlgn="auto" hangingPunct="1">
              <a:spcBef>
                <a:spcPts val="0"/>
              </a:spcBef>
              <a:spcAft>
                <a:spcPts val="0"/>
              </a:spcAft>
              <a:defRPr/>
            </a:pPr>
            <a:r>
              <a:rPr lang="en-GB" sz="1400" kern="1000" dirty="0"/>
              <a:t>individual</a:t>
            </a:r>
          </a:p>
          <a:p>
            <a:pPr eaLnBrk="1" fontAlgn="auto" hangingPunct="1">
              <a:spcBef>
                <a:spcPts val="0"/>
              </a:spcBef>
              <a:spcAft>
                <a:spcPts val="0"/>
              </a:spcAft>
              <a:defRPr/>
            </a:pPr>
            <a:r>
              <a:rPr lang="en-GB" sz="1400" kern="1000" dirty="0"/>
              <a:t>vehicle</a:t>
            </a:r>
          </a:p>
        </p:txBody>
      </p:sp>
      <p:sp>
        <p:nvSpPr>
          <p:cNvPr id="2" name="Title 1"/>
          <p:cNvSpPr>
            <a:spLocks noGrp="1"/>
          </p:cNvSpPr>
          <p:nvPr>
            <p:ph type="title" idx="4294967295"/>
          </p:nvPr>
        </p:nvSpPr>
        <p:spPr>
          <a:xfrm>
            <a:off x="444500" y="522288"/>
            <a:ext cx="6113463" cy="655637"/>
          </a:xfrm>
          <a:prstGeom prst="roundRect">
            <a:avLst>
              <a:gd name="adj" fmla="val 0"/>
            </a:avLst>
          </a:prstGeom>
        </p:spPr>
        <p:txBody>
          <a:bodyPr/>
          <a:lstStyle/>
          <a:p>
            <a:pPr algn="ctr"/>
            <a:r>
              <a:rPr lang="en-GB" altLang="en-US" sz="2000" dirty="0">
                <a:solidFill>
                  <a:schemeClr val="tx1"/>
                </a:solidFill>
                <a:latin typeface="Twinkl" pitchFamily="2" charset="0"/>
              </a:rPr>
              <a:t>How Are Other Explorers Making the News?</a:t>
            </a:r>
          </a:p>
        </p:txBody>
      </p:sp>
      <p:sp>
        <p:nvSpPr>
          <p:cNvPr id="19" name="TextBox 18"/>
          <p:cNvSpPr txBox="1">
            <a:spLocks noChangeArrowheads="1"/>
          </p:cNvSpPr>
          <p:nvPr/>
        </p:nvSpPr>
        <p:spPr bwMode="auto">
          <a:xfrm>
            <a:off x="6557963" y="4058401"/>
            <a:ext cx="2012950" cy="1510771"/>
          </a:xfrm>
          <a:prstGeom prst="rect">
            <a:avLst/>
          </a:prstGeom>
          <a:solidFill>
            <a:schemeClr val="bg1"/>
          </a:solidFill>
          <a:ln w="28575">
            <a:solidFill>
              <a:srgbClr val="1C4160"/>
            </a:solidFill>
            <a:miter lim="800000"/>
            <a:headEnd/>
            <a:tailEnd/>
          </a:ln>
        </p:spPr>
        <p:txBody>
          <a:bodyPr lIns="108000" tIns="108000" rIns="540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charset="0"/>
                <a:cs typeface="Sassoon Infant Rg"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charset="0"/>
                <a:cs typeface="Sassoon Infant Rg"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charset="0"/>
                <a:cs typeface="Sassoon Infant Rg"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charset="0"/>
                <a:cs typeface="Sassoon Infant Rg"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charset="0"/>
                <a:cs typeface="Sassoon Infant Rg"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charset="0"/>
                <a:cs typeface="Sassoon Infant Rg"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charset="0"/>
                <a:cs typeface="Sassoon Infant Rg"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charset="0"/>
                <a:cs typeface="Sassoon Infant Rg"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charset="0"/>
                <a:cs typeface="Sassoon Infant Rg" charset="0"/>
              </a:defRPr>
            </a:lvl9pPr>
          </a:lstStyle>
          <a:p>
            <a:pPr eaLnBrk="1" hangingPunct="1">
              <a:lnSpc>
                <a:spcPct val="100000"/>
              </a:lnSpc>
              <a:spcBef>
                <a:spcPct val="0"/>
              </a:spcBef>
              <a:spcAft>
                <a:spcPts val="1200"/>
              </a:spcAft>
              <a:buFontTx/>
              <a:buNone/>
            </a:pPr>
            <a:r>
              <a:rPr lang="en-GB" altLang="en-US" sz="1400" dirty="0">
                <a:solidFill>
                  <a:schemeClr val="tx1"/>
                </a:solidFill>
              </a:rPr>
              <a:t>Work with a group and discuss which achievements you’d like to make in 2020. </a:t>
            </a:r>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24825" y="4462949"/>
            <a:ext cx="71913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a:spLocks noChangeArrowheads="1"/>
          </p:cNvSpPr>
          <p:nvPr/>
        </p:nvSpPr>
        <p:spPr bwMode="auto">
          <a:xfrm>
            <a:off x="6557963" y="5637061"/>
            <a:ext cx="2012950" cy="864440"/>
          </a:xfrm>
          <a:prstGeom prst="rect">
            <a:avLst/>
          </a:prstGeom>
          <a:solidFill>
            <a:schemeClr val="bg1"/>
          </a:solidFill>
          <a:ln w="28575">
            <a:solidFill>
              <a:srgbClr val="D82233"/>
            </a:solidFill>
            <a:miter lim="800000"/>
            <a:headEnd/>
            <a:tailEnd/>
          </a:ln>
        </p:spPr>
        <p:txBody>
          <a:bodyPr lIns="108000" tIns="108000" rIns="540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charset="0"/>
                <a:cs typeface="Sassoon Infant Rg"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charset="0"/>
                <a:cs typeface="Sassoon Infant Rg"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charset="0"/>
                <a:cs typeface="Sassoon Infant Rg"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charset="0"/>
                <a:cs typeface="Sassoon Infant Rg"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charset="0"/>
                <a:cs typeface="Sassoon Infant Rg"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charset="0"/>
                <a:cs typeface="Sassoon Infant Rg"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charset="0"/>
                <a:cs typeface="Sassoon Infant Rg"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charset="0"/>
                <a:cs typeface="Sassoon Infant Rg"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charset="0"/>
                <a:cs typeface="Sassoon Infant Rg" charset="0"/>
              </a:defRPr>
            </a:lvl9pPr>
          </a:lstStyle>
          <a:p>
            <a:pPr eaLnBrk="1" hangingPunct="1">
              <a:lnSpc>
                <a:spcPct val="100000"/>
              </a:lnSpc>
              <a:spcBef>
                <a:spcPct val="0"/>
              </a:spcBef>
              <a:spcAft>
                <a:spcPts val="1200"/>
              </a:spcAft>
              <a:buFontTx/>
              <a:buNone/>
            </a:pPr>
            <a:r>
              <a:rPr lang="en-GB" altLang="en-US" sz="1400" dirty="0">
                <a:solidFill>
                  <a:schemeClr val="tx1"/>
                </a:solidFill>
              </a:rPr>
              <a:t>Find a word meaning accomplishment. </a:t>
            </a:r>
          </a:p>
        </p:txBody>
      </p:sp>
      <p:pic>
        <p:nvPicPr>
          <p:cNvPr id="23" name="Picture 22">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24825" y="428625"/>
            <a:ext cx="71913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9" name="Picture 2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val="0"/>
              </a:ext>
            </a:extLst>
          </a:blip>
          <a:srcRect l="23680" t="-281" r="24541" b="580"/>
          <a:stretch/>
        </p:blipFill>
        <p:spPr bwMode="auto">
          <a:xfrm>
            <a:off x="6553200" y="1245814"/>
            <a:ext cx="2014538" cy="2744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3544888" y="1193800"/>
            <a:ext cx="2919412" cy="646331"/>
          </a:xfrm>
          <a:prstGeom prst="rect">
            <a:avLst/>
          </a:prstGeom>
          <a:solidFill>
            <a:schemeClr val="accent5">
              <a:lumMod val="40000"/>
              <a:lumOff val="60000"/>
            </a:schemeClr>
          </a:solidFill>
        </p:spPr>
        <p:txBody>
          <a:bodyPr>
            <a:spAutoFit/>
          </a:bodyPr>
          <a:lstStyle/>
          <a:p>
            <a:pPr eaLnBrk="1" fontAlgn="auto" hangingPunct="1">
              <a:spcBef>
                <a:spcPts val="0"/>
              </a:spcBef>
              <a:spcAft>
                <a:spcPts val="0"/>
              </a:spcAft>
              <a:defRPr/>
            </a:pPr>
            <a:r>
              <a:rPr lang="en-GB" dirty="0">
                <a:latin typeface="+mn-lt"/>
              </a:rPr>
              <a:t>He did it in a record time: six months and six days! </a:t>
            </a:r>
          </a:p>
        </p:txBody>
      </p:sp>
      <p:sp>
        <p:nvSpPr>
          <p:cNvPr id="17" name="TextBox 16"/>
          <p:cNvSpPr txBox="1"/>
          <p:nvPr/>
        </p:nvSpPr>
        <p:spPr>
          <a:xfrm>
            <a:off x="3544888" y="5113338"/>
            <a:ext cx="2919412" cy="1200329"/>
          </a:xfrm>
          <a:prstGeom prst="rect">
            <a:avLst/>
          </a:prstGeom>
          <a:solidFill>
            <a:schemeClr val="accent5">
              <a:lumMod val="40000"/>
              <a:lumOff val="60000"/>
            </a:schemeClr>
          </a:solidFill>
        </p:spPr>
        <p:txBody>
          <a:bodyPr>
            <a:spAutoFit/>
          </a:bodyPr>
          <a:lstStyle/>
          <a:p>
            <a:pPr eaLnBrk="1" fontAlgn="auto" hangingPunct="1">
              <a:spcBef>
                <a:spcPts val="0"/>
              </a:spcBef>
              <a:spcAft>
                <a:spcPts val="0"/>
              </a:spcAft>
              <a:defRPr/>
            </a:pPr>
            <a:r>
              <a:rPr lang="en-GB" dirty="0">
                <a:latin typeface="+mn-lt"/>
              </a:rPr>
              <a:t>He used a special type of submarine called a Deep Sea </a:t>
            </a:r>
            <a:r>
              <a:rPr lang="en-GB" dirty="0">
                <a:solidFill>
                  <a:schemeClr val="accent6"/>
                </a:solidFill>
                <a:latin typeface="+mn-lt"/>
              </a:rPr>
              <a:t>Vehicle</a:t>
            </a:r>
            <a:r>
              <a:rPr lang="en-GB" dirty="0">
                <a:latin typeface="+mn-lt"/>
              </a:rPr>
              <a:t>, designed for the ocean depths. </a:t>
            </a:r>
          </a:p>
        </p:txBody>
      </p:sp>
      <p:sp>
        <p:nvSpPr>
          <p:cNvPr id="25" name="TextBox 24"/>
          <p:cNvSpPr txBox="1"/>
          <p:nvPr/>
        </p:nvSpPr>
        <p:spPr>
          <a:xfrm>
            <a:off x="531811" y="3701030"/>
            <a:ext cx="2919413" cy="646331"/>
          </a:xfrm>
          <a:prstGeom prst="rect">
            <a:avLst/>
          </a:prstGeom>
          <a:solidFill>
            <a:schemeClr val="accent1">
              <a:lumMod val="40000"/>
              <a:lumOff val="60000"/>
            </a:schemeClr>
          </a:solidFill>
        </p:spPr>
        <p:txBody>
          <a:bodyPr>
            <a:spAutoFit/>
          </a:bodyPr>
          <a:lstStyle/>
          <a:p>
            <a:pPr eaLnBrk="1" fontAlgn="auto" hangingPunct="1">
              <a:spcBef>
                <a:spcPts val="0"/>
              </a:spcBef>
              <a:spcAft>
                <a:spcPts val="0"/>
              </a:spcAft>
              <a:defRPr/>
            </a:pPr>
            <a:r>
              <a:rPr lang="en-GB" dirty="0">
                <a:latin typeface="+mn-lt"/>
              </a:rPr>
              <a:t>It took them nearly three months to complete!</a:t>
            </a:r>
          </a:p>
        </p:txBody>
      </p:sp>
      <p:sp>
        <p:nvSpPr>
          <p:cNvPr id="27" name="TextBox 26"/>
          <p:cNvSpPr txBox="1"/>
          <p:nvPr/>
        </p:nvSpPr>
        <p:spPr>
          <a:xfrm>
            <a:off x="531810" y="4406997"/>
            <a:ext cx="2919413" cy="1200329"/>
          </a:xfrm>
          <a:prstGeom prst="rect">
            <a:avLst/>
          </a:prstGeom>
          <a:solidFill>
            <a:schemeClr val="accent5">
              <a:lumMod val="40000"/>
              <a:lumOff val="60000"/>
            </a:schemeClr>
          </a:solidFill>
        </p:spPr>
        <p:txBody>
          <a:bodyPr>
            <a:spAutoFit/>
          </a:bodyPr>
          <a:lstStyle/>
          <a:p>
            <a:pPr eaLnBrk="1" fontAlgn="auto" hangingPunct="1">
              <a:spcBef>
                <a:spcPts val="0"/>
              </a:spcBef>
              <a:spcAft>
                <a:spcPts val="0"/>
              </a:spcAft>
              <a:defRPr/>
            </a:pPr>
            <a:r>
              <a:rPr lang="en-GB" dirty="0">
                <a:latin typeface="+mn-lt"/>
              </a:rPr>
              <a:t>Back in November, </a:t>
            </a:r>
            <a:r>
              <a:rPr lang="en-GB" dirty="0" err="1">
                <a:latin typeface="+mn-lt"/>
              </a:rPr>
              <a:t>Nirmal</a:t>
            </a:r>
            <a:r>
              <a:rPr lang="en-GB" dirty="0">
                <a:latin typeface="+mn-lt"/>
              </a:rPr>
              <a:t> </a:t>
            </a:r>
            <a:r>
              <a:rPr lang="en-GB" dirty="0" err="1">
                <a:latin typeface="+mn-lt"/>
              </a:rPr>
              <a:t>Purja</a:t>
            </a:r>
            <a:r>
              <a:rPr lang="en-GB" dirty="0">
                <a:latin typeface="+mn-lt"/>
              </a:rPr>
              <a:t> climbed all 14 of the tallest mountains in the world. </a:t>
            </a:r>
          </a:p>
        </p:txBody>
      </p:sp>
      <p:pic>
        <p:nvPicPr>
          <p:cNvPr id="5" name="Picture 4"/>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3845084" y="3421571"/>
            <a:ext cx="2319019" cy="1639863"/>
          </a:xfrm>
          <a:prstGeom prst="ellipse">
            <a:avLst/>
          </a:prstGeom>
        </p:spPr>
      </p:pic>
      <p:pic>
        <p:nvPicPr>
          <p:cNvPr id="6" name="Picture 5"/>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462822" y="5341463"/>
            <a:ext cx="1724995" cy="985200"/>
          </a:xfrm>
          <a:prstGeom prst="ellipse">
            <a:avLst/>
          </a:prstGeom>
        </p:spPr>
      </p:pic>
      <p:grpSp>
        <p:nvGrpSpPr>
          <p:cNvPr id="28" name="Group 27"/>
          <p:cNvGrpSpPr/>
          <p:nvPr/>
        </p:nvGrpSpPr>
        <p:grpSpPr>
          <a:xfrm>
            <a:off x="8124825" y="5713502"/>
            <a:ext cx="738818" cy="739776"/>
            <a:chOff x="9494436" y="5781763"/>
            <a:chExt cx="738818" cy="739776"/>
          </a:xfrm>
        </p:grpSpPr>
        <p:sp>
          <p:nvSpPr>
            <p:cNvPr id="29" name="Rectangle 28"/>
            <p:cNvSpPr/>
            <p:nvPr/>
          </p:nvSpPr>
          <p:spPr>
            <a:xfrm>
              <a:off x="9500052" y="5781763"/>
              <a:ext cx="720725" cy="720725"/>
            </a:xfrm>
            <a:prstGeom prst="rect">
              <a:avLst/>
            </a:prstGeom>
            <a:solidFill>
              <a:schemeClr val="bg1"/>
            </a:solidFill>
            <a:ln w="28575">
              <a:solidFill>
                <a:srgbClr val="D82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29"/>
            <p:cNvPicPr>
              <a:picLocks noChangeAspect="1"/>
            </p:cNvPicPr>
            <p:nvPr/>
          </p:nvPicPr>
          <p:blipFill rotWithShape="1">
            <a:blip r:embed="rId11" cstate="print">
              <a:extLst>
                <a:ext uri="{28A0092B-C50C-407E-A947-70E740481C1C}">
                  <a14:useLocalDpi xmlns:a14="http://schemas.microsoft.com/office/drawing/2010/main" val="0"/>
                </a:ext>
              </a:extLst>
            </a:blip>
            <a:srcRect l="25208" t="14056" r="26666" b="18033"/>
            <a:stretch/>
          </p:blipFill>
          <p:spPr>
            <a:xfrm>
              <a:off x="9494436" y="5784321"/>
              <a:ext cx="738818" cy="737218"/>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10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right)">
                                      <p:cBhvr>
                                        <p:cTn id="16" dur="500"/>
                                        <p:tgtEl>
                                          <p:spTgt spid="2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up)">
                                      <p:cBhvr>
                                        <p:cTn id="30" dur="500"/>
                                        <p:tgtEl>
                                          <p:spTgt spid="1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up)">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up)">
                                      <p:cBhvr>
                                        <p:cTn id="40" dur="500"/>
                                        <p:tgtEl>
                                          <p:spTgt spid="27"/>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up)">
                                      <p:cBhvr>
                                        <p:cTn id="49" dur="500"/>
                                        <p:tgtEl>
                                          <p:spTgt spid="15"/>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up)">
                                      <p:cBhvr>
                                        <p:cTn id="54" dur="500"/>
                                        <p:tgtEl>
                                          <p:spTgt spid="16"/>
                                        </p:tgtEl>
                                      </p:cBhvr>
                                    </p:animEffect>
                                  </p:childTnLst>
                                </p:cTn>
                              </p:par>
                            </p:childTnLst>
                          </p:cTn>
                        </p:par>
                        <p:par>
                          <p:cTn id="55" fill="hold">
                            <p:stCondLst>
                              <p:cond delay="500"/>
                            </p:stCondLst>
                            <p:childTnLst>
                              <p:par>
                                <p:cTn id="56" presetID="10" presetClass="entr" presetSubtype="0" fill="hold" nodeType="after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fade">
                                      <p:cBhvr>
                                        <p:cTn id="58" dur="500"/>
                                        <p:tgtEl>
                                          <p:spTgt spid="5"/>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up)">
                                      <p:cBhvr>
                                        <p:cTn id="63" dur="500"/>
                                        <p:tgtEl>
                                          <p:spTgt spid="17"/>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10" presetClass="entr" presetSubtype="0" fill="hold" nodeType="click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500"/>
                                        <p:tgtEl>
                                          <p:spTgt spid="20"/>
                                        </p:tgtEl>
                                      </p:cBhvr>
                                    </p:animEffect>
                                  </p:childTnLst>
                                </p:cTn>
                              </p:par>
                              <p:par>
                                <p:cTn id="69" presetID="22" presetClass="entr" presetSubtype="2" fill="hold" grpId="0" nodeType="withEffect">
                                  <p:stCondLst>
                                    <p:cond delay="500"/>
                                  </p:stCondLst>
                                  <p:childTnLst>
                                    <p:set>
                                      <p:cBhvr>
                                        <p:cTn id="70" dur="1" fill="hold">
                                          <p:stCondLst>
                                            <p:cond delay="0"/>
                                          </p:stCondLst>
                                        </p:cTn>
                                        <p:tgtEl>
                                          <p:spTgt spid="19"/>
                                        </p:tgtEl>
                                        <p:attrNameLst>
                                          <p:attrName>style.visibility</p:attrName>
                                        </p:attrNameLst>
                                      </p:cBhvr>
                                      <p:to>
                                        <p:strVal val="visible"/>
                                      </p:to>
                                    </p:set>
                                    <p:animEffect transition="in" filter="wipe(right)">
                                      <p:cBhvr>
                                        <p:cTn id="71" dur="500"/>
                                        <p:tgtEl>
                                          <p:spTgt spid="19"/>
                                        </p:tgtEl>
                                      </p:cBhvr>
                                    </p:animEffect>
                                  </p:childTnLst>
                                </p:cTn>
                              </p:par>
                              <p:par>
                                <p:cTn id="72" presetID="22" presetClass="entr" presetSubtype="2" fill="hold" grpId="0" nodeType="withEffect">
                                  <p:stCondLst>
                                    <p:cond delay="1500"/>
                                  </p:stCondLst>
                                  <p:childTnLst>
                                    <p:set>
                                      <p:cBhvr>
                                        <p:cTn id="73" dur="1" fill="hold">
                                          <p:stCondLst>
                                            <p:cond delay="0"/>
                                          </p:stCondLst>
                                        </p:cTn>
                                        <p:tgtEl>
                                          <p:spTgt spid="21"/>
                                        </p:tgtEl>
                                        <p:attrNameLst>
                                          <p:attrName>style.visibility</p:attrName>
                                        </p:attrNameLst>
                                      </p:cBhvr>
                                      <p:to>
                                        <p:strVal val="visible"/>
                                      </p:to>
                                    </p:set>
                                    <p:animEffect transition="in" filter="wipe(right)">
                                      <p:cBhvr>
                                        <p:cTn id="74" dur="500"/>
                                        <p:tgtEl>
                                          <p:spTgt spid="21"/>
                                        </p:tgtEl>
                                      </p:cBhvr>
                                    </p:animEffect>
                                  </p:childTnLst>
                                </p:cTn>
                              </p:par>
                              <p:par>
                                <p:cTn id="75" presetID="10" presetClass="entr" presetSubtype="0" fill="hold" nodeType="with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fade">
                                      <p:cBhvr>
                                        <p:cTn id="7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2" grpId="0" animBg="1"/>
      <p:bldP spid="8" grpId="0" animBg="1"/>
      <p:bldP spid="24" grpId="0" animBg="1"/>
      <p:bldP spid="2" grpId="0"/>
      <p:bldP spid="19" grpId="0" animBg="1"/>
      <p:bldP spid="21" grpId="0" animBg="1"/>
      <p:bldP spid="15" grpId="0" animBg="1"/>
      <p:bldP spid="17" grpId="0" animBg="1"/>
      <p:bldP spid="25" grpId="0" animBg="1"/>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338" name="Picture 1">
            <a:hlinkClick r:id="rId2" action="ppaction://hlinksldjump"/>
          </p:cNvPr>
          <p:cNvPicPr>
            <a:picLocks noChangeAspect="1"/>
          </p:cNvPicPr>
          <p:nvPr/>
        </p:nvPicPr>
        <p:blipFill rotWithShape="1">
          <a:blip r:embed="rId3" cstate="print">
            <a:extLst>
              <a:ext uri="{28A0092B-C50C-407E-A947-70E740481C1C}">
                <a14:useLocalDpi xmlns:a14="http://schemas.microsoft.com/office/drawing/2010/main" val="0"/>
              </a:ext>
            </a:extLst>
          </a:blip>
          <a:srcRect l="2765" b="734"/>
          <a:stretch/>
        </p:blipFill>
        <p:spPr bwMode="auto">
          <a:xfrm>
            <a:off x="486384" y="472640"/>
            <a:ext cx="8171234" cy="5902760"/>
          </a:xfrm>
          <a:prstGeom prst="roundRect">
            <a:avLst>
              <a:gd name="adj" fmla="val 205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D1DE2026-A039-4A50-859D-97E9EBDDA385}" vid="{2D2B1625-DFC8-45BB-8A71-B86A6147421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Twinkl PowerPoint Template no links</Template>
  <TotalTime>128</TotalTime>
  <Words>787</Words>
  <Application>Microsoft Office PowerPoint</Application>
  <PresentationFormat>On-screen Show (4:3)</PresentationFormat>
  <Paragraphs>81</Paragraphs>
  <Slides>13</Slides>
  <Notes>1</Notes>
  <HiddenSlides>4</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Twinkl ExtraBold</vt:lpstr>
      <vt:lpstr>Arial</vt:lpstr>
      <vt:lpstr>Sassoon Infant Rg</vt:lpstr>
      <vt:lpstr>Twinkl SemiBold</vt:lpstr>
      <vt:lpstr>Twinkl</vt:lpstr>
      <vt:lpstr>Calibri</vt:lpstr>
      <vt:lpstr>Office Theme</vt:lpstr>
      <vt:lpstr>PowerPoint Presentation</vt:lpstr>
      <vt:lpstr>PowerPoint Presentation</vt:lpstr>
      <vt:lpstr>PowerPoint Presentation</vt:lpstr>
      <vt:lpstr>What Is the Drake Passage?</vt:lpstr>
      <vt:lpstr>PowerPoint Presentation</vt:lpstr>
      <vt:lpstr>Who Was the First Person to Reach the South Pole?</vt:lpstr>
      <vt:lpstr>PowerPoint Presentation</vt:lpstr>
      <vt:lpstr>How Are Other Explorers Making the News?</vt:lpstr>
      <vt:lpstr>PowerPoint Presentation</vt:lpstr>
      <vt:lpstr>PowerPoint Presentation</vt:lpstr>
      <vt:lpstr>PowerPoint Presentation</vt:lpstr>
      <vt:lpstr>Glossary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Jonathan Park</dc:creator>
  <cp:lastModifiedBy>Jonathan Park</cp:lastModifiedBy>
  <cp:revision>24</cp:revision>
  <dcterms:created xsi:type="dcterms:W3CDTF">2020-01-17T12:06:07Z</dcterms:created>
  <dcterms:modified xsi:type="dcterms:W3CDTF">2020-01-17T15:23:10Z</dcterms:modified>
</cp:coreProperties>
</file>